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57" r:id="rId2"/>
    <p:sldId id="274" r:id="rId3"/>
    <p:sldId id="275" r:id="rId4"/>
    <p:sldId id="419" r:id="rId5"/>
    <p:sldId id="437" r:id="rId6"/>
    <p:sldId id="418" r:id="rId7"/>
    <p:sldId id="425" r:id="rId8"/>
    <p:sldId id="433" r:id="rId9"/>
    <p:sldId id="420" r:id="rId10"/>
    <p:sldId id="428" r:id="rId11"/>
  </p:sldIdLst>
  <p:sldSz cx="12192000" cy="6858000"/>
  <p:notesSz cx="6858000" cy="9144000"/>
  <p:embeddedFontLst>
    <p:embeddedFont>
      <p:font typeface="Arial Nova" panose="020B0504020202020204" pitchFamily="34" charset="0"/>
      <p:regular r:id="rId13"/>
      <p:bold r:id="rId14"/>
      <p:italic r:id="rId15"/>
      <p:boldItalic r:id="rId16"/>
    </p:embeddedFont>
    <p:embeddedFont>
      <p:font typeface="Brush Script MT" panose="03060802040406070304" pitchFamily="66" charset="0"/>
      <p:italic r:id="rId17"/>
    </p:embeddedFont>
    <p:embeddedFont>
      <p:font typeface="Corbel" panose="020B0503020204020204" pitchFamily="34" charset="0"/>
      <p:regular r:id="rId18"/>
      <p:bold r:id="rId19"/>
      <p:italic r:id="rId20"/>
      <p:boldItalic r:id="rId21"/>
    </p:embeddedFont>
    <p:embeddedFont>
      <p:font typeface="Fira Sans Extra Condensed Medium" panose="020B0604020202020204" charset="0"/>
      <p:regular r:id="rId22"/>
      <p:bold r:id="rId23"/>
      <p:italic r:id="rId24"/>
      <p:boldItalic r:id="rId25"/>
    </p:embeddedFont>
    <p:embeddedFont>
      <p:font typeface="HK Grotesk Light" panose="00000400000000000000" pitchFamily="50" charset="0"/>
      <p:regular r:id="rId26"/>
    </p:embeddedFont>
    <p:embeddedFont>
      <p:font typeface="Montserrat" panose="00000500000000000000" pitchFamily="2" charset="0"/>
      <p:regular r:id="rId27"/>
      <p:bold r:id="rId28"/>
      <p:italic r:id="rId29"/>
      <p:boldItalic r:id="rId30"/>
    </p:embeddedFont>
    <p:embeddedFont>
      <p:font typeface="Montserrat ExtraBold" panose="00000900000000000000" pitchFamily="2" charset="0"/>
      <p:bold r:id="rId31"/>
      <p:boldItalic r:id="rId32"/>
    </p:embeddedFont>
    <p:embeddedFont>
      <p:font typeface="Montserrat Medium" panose="00000600000000000000" pitchFamily="2" charset="0"/>
      <p:regular r:id="rId33"/>
      <p:italic r:id="rId34"/>
    </p:embeddedFont>
    <p:embeddedFont>
      <p:font typeface="Montserrat SemiBold" panose="00000700000000000000" pitchFamily="2" charset="0"/>
      <p:bold r:id="rId35"/>
      <p:boldItalic r:id="rId36"/>
    </p:embeddedFont>
    <p:embeddedFont>
      <p:font typeface="Wreath Halftone Medium" pitchFamily="50" charset="0"/>
      <p:bold r:id="rId37"/>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7FD"/>
    <a:srgbClr val="C9ECFB"/>
    <a:srgbClr val="DCF2FC"/>
    <a:srgbClr val="FFE7DD"/>
    <a:srgbClr val="353643"/>
    <a:srgbClr val="FF8F62"/>
    <a:srgbClr val="9FD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696A41-1BA5-4264-91B7-42AC3306058F}" v="41" dt="2023-04-11T20:54:16.4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782" autoAdjust="0"/>
  </p:normalViewPr>
  <p:slideViewPr>
    <p:cSldViewPr snapToGrid="0">
      <p:cViewPr varScale="1">
        <p:scale>
          <a:sx n="97" d="100"/>
          <a:sy n="97" d="100"/>
        </p:scale>
        <p:origin x="111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9" Type="http://schemas.openxmlformats.org/officeDocument/2006/relationships/viewProps" Target="viewProps.xml"/><Relationship Id="rId21" Type="http://schemas.openxmlformats.org/officeDocument/2006/relationships/font" Target="fonts/font9.fntdata"/><Relationship Id="rId34" Type="http://schemas.openxmlformats.org/officeDocument/2006/relationships/font" Target="fonts/font22.fntdata"/><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font" Target="fonts/font20.fntdata"/><Relationship Id="rId37" Type="http://schemas.openxmlformats.org/officeDocument/2006/relationships/font" Target="fonts/font2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schemas.openxmlformats.org/officeDocument/2006/relationships/font" Target="fonts/font24.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font" Target="fonts/font23.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font" Target="fonts/font21.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LIENE SOUZA" userId="a0990b413b41759f" providerId="LiveId" clId="{8018240F-8394-4CC2-83EE-27AC25CD8E19}"/>
    <pc:docChg chg="undo custSel addSld delSld modSld sldOrd modMainMaster">
      <pc:chgData name="NILIENE SOUZA" userId="a0990b413b41759f" providerId="LiveId" clId="{8018240F-8394-4CC2-83EE-27AC25CD8E19}" dt="2023-02-24T03:05:46.332" v="1693" actId="14100"/>
      <pc:docMkLst>
        <pc:docMk/>
      </pc:docMkLst>
      <pc:sldChg chg="addSp modSp mod">
        <pc:chgData name="NILIENE SOUZA" userId="a0990b413b41759f" providerId="LiveId" clId="{8018240F-8394-4CC2-83EE-27AC25CD8E19}" dt="2023-02-24T01:14:05.747" v="1463" actId="14100"/>
        <pc:sldMkLst>
          <pc:docMk/>
          <pc:sldMk cId="0" sldId="257"/>
        </pc:sldMkLst>
        <pc:spChg chg="mod">
          <ac:chgData name="NILIENE SOUZA" userId="a0990b413b41759f" providerId="LiveId" clId="{8018240F-8394-4CC2-83EE-27AC25CD8E19}" dt="2023-02-24T01:14:05.747" v="1463" actId="14100"/>
          <ac:spMkLst>
            <pc:docMk/>
            <pc:sldMk cId="0" sldId="257"/>
            <ac:spMk id="18" creationId="{9A490A07-BBC5-4EC9-A5C9-9DCF7E922398}"/>
          </ac:spMkLst>
        </pc:spChg>
        <pc:picChg chg="add mod">
          <ac:chgData name="NILIENE SOUZA" userId="a0990b413b41759f" providerId="LiveId" clId="{8018240F-8394-4CC2-83EE-27AC25CD8E19}" dt="2023-02-24T01:13:58.995" v="1461" actId="1076"/>
          <ac:picMkLst>
            <pc:docMk/>
            <pc:sldMk cId="0" sldId="257"/>
            <ac:picMk id="2" creationId="{C7120FC9-31C5-D62E-C4B3-EC46653174BA}"/>
          </ac:picMkLst>
        </pc:picChg>
      </pc:sldChg>
      <pc:sldChg chg="del">
        <pc:chgData name="NILIENE SOUZA" userId="a0990b413b41759f" providerId="LiveId" clId="{8018240F-8394-4CC2-83EE-27AC25CD8E19}" dt="2023-02-23T22:46:10.536" v="1039" actId="47"/>
        <pc:sldMkLst>
          <pc:docMk/>
          <pc:sldMk cId="0" sldId="263"/>
        </pc:sldMkLst>
      </pc:sldChg>
      <pc:sldChg chg="addSp modSp mod modAnim">
        <pc:chgData name="NILIENE SOUZA" userId="a0990b413b41759f" providerId="LiveId" clId="{8018240F-8394-4CC2-83EE-27AC25CD8E19}" dt="2023-02-24T01:14:50.574" v="1493" actId="20577"/>
        <pc:sldMkLst>
          <pc:docMk/>
          <pc:sldMk cId="36672742" sldId="274"/>
        </pc:sldMkLst>
        <pc:spChg chg="mod">
          <ac:chgData name="NILIENE SOUZA" userId="a0990b413b41759f" providerId="LiveId" clId="{8018240F-8394-4CC2-83EE-27AC25CD8E19}" dt="2023-02-23T21:06:02.792" v="44" actId="164"/>
          <ac:spMkLst>
            <pc:docMk/>
            <pc:sldMk cId="36672742" sldId="274"/>
            <ac:spMk id="19" creationId="{D713A616-5541-7FC6-7ECA-3A9A6114481B}"/>
          </ac:spMkLst>
        </pc:spChg>
        <pc:spChg chg="mod">
          <ac:chgData name="NILIENE SOUZA" userId="a0990b413b41759f" providerId="LiveId" clId="{8018240F-8394-4CC2-83EE-27AC25CD8E19}" dt="2023-02-23T21:06:09.339" v="45" actId="164"/>
          <ac:spMkLst>
            <pc:docMk/>
            <pc:sldMk cId="36672742" sldId="274"/>
            <ac:spMk id="20" creationId="{69B3FA9E-648B-E22F-658F-A1C4B232AA0E}"/>
          </ac:spMkLst>
        </pc:spChg>
        <pc:spChg chg="add mod">
          <ac:chgData name="NILIENE SOUZA" userId="a0990b413b41759f" providerId="LiveId" clId="{8018240F-8394-4CC2-83EE-27AC25CD8E19}" dt="2023-02-23T21:06:02.792" v="44" actId="164"/>
          <ac:spMkLst>
            <pc:docMk/>
            <pc:sldMk cId="36672742" sldId="274"/>
            <ac:spMk id="21" creationId="{C343DD27-A97C-2DEC-81E0-EF93B1FA9DB6}"/>
          </ac:spMkLst>
        </pc:spChg>
        <pc:spChg chg="mod">
          <ac:chgData name="NILIENE SOUZA" userId="a0990b413b41759f" providerId="LiveId" clId="{8018240F-8394-4CC2-83EE-27AC25CD8E19}" dt="2023-02-24T01:14:50.574" v="1493" actId="20577"/>
          <ac:spMkLst>
            <pc:docMk/>
            <pc:sldMk cId="36672742" sldId="274"/>
            <ac:spMk id="29" creationId="{57987DEE-B2AA-4340-B02A-0569B2F2E9F6}"/>
          </ac:spMkLst>
        </pc:spChg>
        <pc:spChg chg="add mod">
          <ac:chgData name="NILIENE SOUZA" userId="a0990b413b41759f" providerId="LiveId" clId="{8018240F-8394-4CC2-83EE-27AC25CD8E19}" dt="2023-02-23T21:06:09.339" v="45" actId="164"/>
          <ac:spMkLst>
            <pc:docMk/>
            <pc:sldMk cId="36672742" sldId="274"/>
            <ac:spMk id="33" creationId="{04821E4D-D4E4-3BF2-37DA-03B1E0C10888}"/>
          </ac:spMkLst>
        </pc:spChg>
        <pc:grpChg chg="add mod">
          <ac:chgData name="NILIENE SOUZA" userId="a0990b413b41759f" providerId="LiveId" clId="{8018240F-8394-4CC2-83EE-27AC25CD8E19}" dt="2023-02-23T21:06:02.792" v="44" actId="164"/>
          <ac:grpSpMkLst>
            <pc:docMk/>
            <pc:sldMk cId="36672742" sldId="274"/>
            <ac:grpSpMk id="34" creationId="{CA04E5E4-C181-A50E-5C2C-3620E02B9763}"/>
          </ac:grpSpMkLst>
        </pc:grpChg>
        <pc:grpChg chg="add mod">
          <ac:chgData name="NILIENE SOUZA" userId="a0990b413b41759f" providerId="LiveId" clId="{8018240F-8394-4CC2-83EE-27AC25CD8E19}" dt="2023-02-23T21:06:33.536" v="48" actId="1076"/>
          <ac:grpSpMkLst>
            <pc:docMk/>
            <pc:sldMk cId="36672742" sldId="274"/>
            <ac:grpSpMk id="35" creationId="{00CFD9B4-C855-ECCE-4EF9-14A105DA9E2A}"/>
          </ac:grpSpMkLst>
        </pc:grpChg>
        <pc:cxnChg chg="mod">
          <ac:chgData name="NILIENE SOUZA" userId="a0990b413b41759f" providerId="LiveId" clId="{8018240F-8394-4CC2-83EE-27AC25CD8E19}" dt="2023-02-23T21:06:40.138" v="49" actId="14100"/>
          <ac:cxnSpMkLst>
            <pc:docMk/>
            <pc:sldMk cId="36672742" sldId="274"/>
            <ac:cxnSpMk id="17" creationId="{B5E2AFA8-F1CF-4043-4DD5-32D2897DBFEE}"/>
          </ac:cxnSpMkLst>
        </pc:cxnChg>
      </pc:sldChg>
      <pc:sldChg chg="addSp modSp mod modNotesTx">
        <pc:chgData name="NILIENE SOUZA" userId="a0990b413b41759f" providerId="LiveId" clId="{8018240F-8394-4CC2-83EE-27AC25CD8E19}" dt="2023-02-23T21:19:05.554" v="302"/>
        <pc:sldMkLst>
          <pc:docMk/>
          <pc:sldMk cId="0" sldId="275"/>
        </pc:sldMkLst>
        <pc:spChg chg="mod">
          <ac:chgData name="NILIENE SOUZA" userId="a0990b413b41759f" providerId="LiveId" clId="{8018240F-8394-4CC2-83EE-27AC25CD8E19}" dt="2023-02-23T21:12:54.899" v="257" actId="20577"/>
          <ac:spMkLst>
            <pc:docMk/>
            <pc:sldMk cId="0" sldId="275"/>
            <ac:spMk id="2" creationId="{A294A45D-4B06-9BCC-AEFA-F28CA194EEE0}"/>
          </ac:spMkLst>
        </pc:spChg>
        <pc:spChg chg="add mod">
          <ac:chgData name="NILIENE SOUZA" userId="a0990b413b41759f" providerId="LiveId" clId="{8018240F-8394-4CC2-83EE-27AC25CD8E19}" dt="2023-02-23T21:13:08.980" v="261"/>
          <ac:spMkLst>
            <pc:docMk/>
            <pc:sldMk cId="0" sldId="275"/>
            <ac:spMk id="3" creationId="{2B33CF21-DB58-03A5-6B8B-E085346035DE}"/>
          </ac:spMkLst>
        </pc:spChg>
        <pc:spChg chg="add mod">
          <ac:chgData name="NILIENE SOUZA" userId="a0990b413b41759f" providerId="LiveId" clId="{8018240F-8394-4CC2-83EE-27AC25CD8E19}" dt="2023-02-23T21:10:40.948" v="183"/>
          <ac:spMkLst>
            <pc:docMk/>
            <pc:sldMk cId="0" sldId="275"/>
            <ac:spMk id="51" creationId="{24AB7D4E-958E-457F-0094-C5CE701065D5}"/>
          </ac:spMkLst>
        </pc:spChg>
        <pc:spChg chg="mod">
          <ac:chgData name="NILIENE SOUZA" userId="a0990b413b41759f" providerId="LiveId" clId="{8018240F-8394-4CC2-83EE-27AC25CD8E19}" dt="2023-02-23T21:13:03.053" v="259" actId="113"/>
          <ac:spMkLst>
            <pc:docMk/>
            <pc:sldMk cId="0" sldId="275"/>
            <ac:spMk id="63" creationId="{B1A73452-6B12-41E1-8E6B-4B4862542A68}"/>
          </ac:spMkLst>
        </pc:spChg>
        <pc:spChg chg="add mod">
          <ac:chgData name="NILIENE SOUZA" userId="a0990b413b41759f" providerId="LiveId" clId="{8018240F-8394-4CC2-83EE-27AC25CD8E19}" dt="2023-02-23T21:10:40.948" v="183"/>
          <ac:spMkLst>
            <pc:docMk/>
            <pc:sldMk cId="0" sldId="275"/>
            <ac:spMk id="64" creationId="{7DE5FF6E-8F7F-C4F3-B22A-737368B783FF}"/>
          </ac:spMkLst>
        </pc:spChg>
        <pc:spChg chg="add mod">
          <ac:chgData name="NILIENE SOUZA" userId="a0990b413b41759f" providerId="LiveId" clId="{8018240F-8394-4CC2-83EE-27AC25CD8E19}" dt="2023-02-23T21:10:40.948" v="183"/>
          <ac:spMkLst>
            <pc:docMk/>
            <pc:sldMk cId="0" sldId="275"/>
            <ac:spMk id="65" creationId="{0399B9D4-682B-DB85-58E7-21F9A4699213}"/>
          </ac:spMkLst>
        </pc:spChg>
        <pc:picChg chg="add mod modCrop">
          <ac:chgData name="NILIENE SOUZA" userId="a0990b413b41759f" providerId="LiveId" clId="{8018240F-8394-4CC2-83EE-27AC25CD8E19}" dt="2023-02-23T21:12:57.516" v="258" actId="1076"/>
          <ac:picMkLst>
            <pc:docMk/>
            <pc:sldMk cId="0" sldId="275"/>
            <ac:picMk id="66" creationId="{CD88EEC6-77E7-8056-75FB-FE5ADD7843AB}"/>
          </ac:picMkLst>
        </pc:picChg>
      </pc:sldChg>
      <pc:sldChg chg="addSp delSp modSp mod delAnim modAnim">
        <pc:chgData name="NILIENE SOUZA" userId="a0990b413b41759f" providerId="LiveId" clId="{8018240F-8394-4CC2-83EE-27AC25CD8E19}" dt="2023-02-23T22:33:43.095" v="974" actId="20577"/>
        <pc:sldMkLst>
          <pc:docMk/>
          <pc:sldMk cId="3032909553" sldId="276"/>
        </pc:sldMkLst>
        <pc:spChg chg="add mod">
          <ac:chgData name="NILIENE SOUZA" userId="a0990b413b41759f" providerId="LiveId" clId="{8018240F-8394-4CC2-83EE-27AC25CD8E19}" dt="2023-02-23T21:28:27.057" v="338" actId="1076"/>
          <ac:spMkLst>
            <pc:docMk/>
            <pc:sldMk cId="3032909553" sldId="276"/>
            <ac:spMk id="2" creationId="{DBDC3197-828C-DEA2-A5C5-65F8411C92E9}"/>
          </ac:spMkLst>
        </pc:spChg>
        <pc:spChg chg="add mod">
          <ac:chgData name="NILIENE SOUZA" userId="a0990b413b41759f" providerId="LiveId" clId="{8018240F-8394-4CC2-83EE-27AC25CD8E19}" dt="2023-02-23T22:33:43.095" v="974" actId="20577"/>
          <ac:spMkLst>
            <pc:docMk/>
            <pc:sldMk cId="3032909553" sldId="276"/>
            <ac:spMk id="5" creationId="{1DFE7E9F-16FF-4F1A-FD74-55D04D9A293B}"/>
          </ac:spMkLst>
        </pc:spChg>
        <pc:spChg chg="mod">
          <ac:chgData name="NILIENE SOUZA" userId="a0990b413b41759f" providerId="LiveId" clId="{8018240F-8394-4CC2-83EE-27AC25CD8E19}" dt="2023-02-23T21:16:44.417" v="301" actId="207"/>
          <ac:spMkLst>
            <pc:docMk/>
            <pc:sldMk cId="3032909553" sldId="276"/>
            <ac:spMk id="8" creationId="{F95BDAAE-34E8-4FAB-BAE8-BA9BB832E686}"/>
          </ac:spMkLst>
        </pc:spChg>
        <pc:spChg chg="add mod">
          <ac:chgData name="NILIENE SOUZA" userId="a0990b413b41759f" providerId="LiveId" clId="{8018240F-8394-4CC2-83EE-27AC25CD8E19}" dt="2023-02-23T22:33:39.069" v="970" actId="20577"/>
          <ac:spMkLst>
            <pc:docMk/>
            <pc:sldMk cId="3032909553" sldId="276"/>
            <ac:spMk id="12" creationId="{548AE9BF-6A62-D8AF-8A50-B480A08A02BE}"/>
          </ac:spMkLst>
        </pc:spChg>
        <pc:spChg chg="add mod">
          <ac:chgData name="NILIENE SOUZA" userId="a0990b413b41759f" providerId="LiveId" clId="{8018240F-8394-4CC2-83EE-27AC25CD8E19}" dt="2023-02-23T22:33:35.273" v="966" actId="20577"/>
          <ac:spMkLst>
            <pc:docMk/>
            <pc:sldMk cId="3032909553" sldId="276"/>
            <ac:spMk id="13" creationId="{DDF7FAD0-F420-30C5-3F7F-60E1B80F2228}"/>
          </ac:spMkLst>
        </pc:spChg>
        <pc:spChg chg="add mod">
          <ac:chgData name="NILIENE SOUZA" userId="a0990b413b41759f" providerId="LiveId" clId="{8018240F-8394-4CC2-83EE-27AC25CD8E19}" dt="2023-02-23T21:32:52.426" v="469" actId="164"/>
          <ac:spMkLst>
            <pc:docMk/>
            <pc:sldMk cId="3032909553" sldId="276"/>
            <ac:spMk id="14" creationId="{FF930EE8-F185-2471-53E7-4D4B4FC7ECD8}"/>
          </ac:spMkLst>
        </pc:spChg>
        <pc:spChg chg="add mod">
          <ac:chgData name="NILIENE SOUZA" userId="a0990b413b41759f" providerId="LiveId" clId="{8018240F-8394-4CC2-83EE-27AC25CD8E19}" dt="2023-02-23T21:32:52.426" v="469" actId="164"/>
          <ac:spMkLst>
            <pc:docMk/>
            <pc:sldMk cId="3032909553" sldId="276"/>
            <ac:spMk id="15" creationId="{71DBE27E-046A-D7DC-5D3E-2F6058B2C884}"/>
          </ac:spMkLst>
        </pc:spChg>
        <pc:spChg chg="add mod">
          <ac:chgData name="NILIENE SOUZA" userId="a0990b413b41759f" providerId="LiveId" clId="{8018240F-8394-4CC2-83EE-27AC25CD8E19}" dt="2023-02-23T21:33:43.202" v="492" actId="20577"/>
          <ac:spMkLst>
            <pc:docMk/>
            <pc:sldMk cId="3032909553" sldId="276"/>
            <ac:spMk id="17" creationId="{11DFE519-FBC2-5B7B-6D51-00F8B5206693}"/>
          </ac:spMkLst>
        </pc:spChg>
        <pc:grpChg chg="mod">
          <ac:chgData name="NILIENE SOUZA" userId="a0990b413b41759f" providerId="LiveId" clId="{8018240F-8394-4CC2-83EE-27AC25CD8E19}" dt="2023-02-23T21:28:20.502" v="336" actId="1076"/>
          <ac:grpSpMkLst>
            <pc:docMk/>
            <pc:sldMk cId="3032909553" sldId="276"/>
            <ac:grpSpMk id="11" creationId="{A2447589-742B-4B65-A9AD-6B2AE4F63588}"/>
          </ac:grpSpMkLst>
        </pc:grpChg>
        <pc:grpChg chg="add mod">
          <ac:chgData name="NILIENE SOUZA" userId="a0990b413b41759f" providerId="LiveId" clId="{8018240F-8394-4CC2-83EE-27AC25CD8E19}" dt="2023-02-23T21:32:52.426" v="469" actId="164"/>
          <ac:grpSpMkLst>
            <pc:docMk/>
            <pc:sldMk cId="3032909553" sldId="276"/>
            <ac:grpSpMk id="16" creationId="{BD673F11-9EB4-F91B-D608-AEA4107C5BF6}"/>
          </ac:grpSpMkLst>
        </pc:grpChg>
        <pc:picChg chg="del">
          <ac:chgData name="NILIENE SOUZA" userId="a0990b413b41759f" providerId="LiveId" clId="{8018240F-8394-4CC2-83EE-27AC25CD8E19}" dt="2023-02-23T21:23:36.714" v="319" actId="478"/>
          <ac:picMkLst>
            <pc:docMk/>
            <pc:sldMk cId="3032909553" sldId="276"/>
            <ac:picMk id="6" creationId="{48230683-6E7E-4B82-A788-27F00D7AB73E}"/>
          </ac:picMkLst>
        </pc:picChg>
        <pc:picChg chg="del">
          <ac:chgData name="NILIENE SOUZA" userId="a0990b413b41759f" providerId="LiveId" clId="{8018240F-8394-4CC2-83EE-27AC25CD8E19}" dt="2023-02-23T21:23:35.001" v="318" actId="478"/>
          <ac:picMkLst>
            <pc:docMk/>
            <pc:sldMk cId="3032909553" sldId="276"/>
            <ac:picMk id="10" creationId="{32D62571-2CCF-48C4-9B4D-F9240766333F}"/>
          </ac:picMkLst>
        </pc:picChg>
        <pc:picChg chg="add mod">
          <ac:chgData name="NILIENE SOUZA" userId="a0990b413b41759f" providerId="LiveId" clId="{8018240F-8394-4CC2-83EE-27AC25CD8E19}" dt="2023-02-23T21:32:52.426" v="469" actId="164"/>
          <ac:picMkLst>
            <pc:docMk/>
            <pc:sldMk cId="3032909553" sldId="276"/>
            <ac:picMk id="1026" creationId="{B9560B85-6219-3F80-7A80-C448E145365D}"/>
          </ac:picMkLst>
        </pc:picChg>
      </pc:sldChg>
      <pc:sldChg chg="del">
        <pc:chgData name="NILIENE SOUZA" userId="a0990b413b41759f" providerId="LiveId" clId="{8018240F-8394-4CC2-83EE-27AC25CD8E19}" dt="2023-02-23T22:41:20.023" v="1001" actId="47"/>
        <pc:sldMkLst>
          <pc:docMk/>
          <pc:sldMk cId="2678923351" sldId="278"/>
        </pc:sldMkLst>
      </pc:sldChg>
      <pc:sldChg chg="addSp delSp modSp mod addAnim delAnim modAnim">
        <pc:chgData name="NILIENE SOUZA" userId="a0990b413b41759f" providerId="LiveId" clId="{8018240F-8394-4CC2-83EE-27AC25CD8E19}" dt="2023-02-24T01:06:57.293" v="1360"/>
        <pc:sldMkLst>
          <pc:docMk/>
          <pc:sldMk cId="3367120002" sldId="409"/>
        </pc:sldMkLst>
        <pc:spChg chg="add del">
          <ac:chgData name="NILIENE SOUZA" userId="a0990b413b41759f" providerId="LiveId" clId="{8018240F-8394-4CC2-83EE-27AC25CD8E19}" dt="2023-02-24T00:56:09.432" v="1233" actId="478"/>
          <ac:spMkLst>
            <pc:docMk/>
            <pc:sldMk cId="3367120002" sldId="409"/>
            <ac:spMk id="4" creationId="{CE6C5068-9DFB-343C-FF51-DF18CCDDEE61}"/>
          </ac:spMkLst>
        </pc:spChg>
        <pc:spChg chg="add del">
          <ac:chgData name="NILIENE SOUZA" userId="a0990b413b41759f" providerId="LiveId" clId="{8018240F-8394-4CC2-83EE-27AC25CD8E19}" dt="2023-02-24T00:56:16.867" v="1235" actId="478"/>
          <ac:spMkLst>
            <pc:docMk/>
            <pc:sldMk cId="3367120002" sldId="409"/>
            <ac:spMk id="5" creationId="{0BBCBC85-AD80-1647-3917-EF894198A525}"/>
          </ac:spMkLst>
        </pc:spChg>
        <pc:spChg chg="mod">
          <ac:chgData name="NILIENE SOUZA" userId="a0990b413b41759f" providerId="LiveId" clId="{8018240F-8394-4CC2-83EE-27AC25CD8E19}" dt="2023-02-23T22:59:40.076" v="1179" actId="207"/>
          <ac:spMkLst>
            <pc:docMk/>
            <pc:sldMk cId="3367120002" sldId="409"/>
            <ac:spMk id="8" creationId="{E356EDDF-FE2C-2948-965D-8B09B1916DCB}"/>
          </ac:spMkLst>
        </pc:spChg>
        <pc:spChg chg="add del">
          <ac:chgData name="NILIENE SOUZA" userId="a0990b413b41759f" providerId="LiveId" clId="{8018240F-8394-4CC2-83EE-27AC25CD8E19}" dt="2023-02-24T00:57:32.753" v="1240" actId="22"/>
          <ac:spMkLst>
            <pc:docMk/>
            <pc:sldMk cId="3367120002" sldId="409"/>
            <ac:spMk id="10" creationId="{4FFDCADF-0BD2-E859-7533-C4C55E36FD4B}"/>
          </ac:spMkLst>
        </pc:spChg>
        <pc:spChg chg="add mod">
          <ac:chgData name="NILIENE SOUZA" userId="a0990b413b41759f" providerId="LiveId" clId="{8018240F-8394-4CC2-83EE-27AC25CD8E19}" dt="2023-02-24T00:58:09.132" v="1247" actId="255"/>
          <ac:spMkLst>
            <pc:docMk/>
            <pc:sldMk cId="3367120002" sldId="409"/>
            <ac:spMk id="13" creationId="{1E39789E-98DC-39C8-6B5D-400367E5A2C5}"/>
          </ac:spMkLst>
        </pc:spChg>
        <pc:spChg chg="del mod">
          <ac:chgData name="NILIENE SOUZA" userId="a0990b413b41759f" providerId="LiveId" clId="{8018240F-8394-4CC2-83EE-27AC25CD8E19}" dt="2023-02-24T00:56:09.432" v="1233" actId="478"/>
          <ac:spMkLst>
            <pc:docMk/>
            <pc:sldMk cId="3367120002" sldId="409"/>
            <ac:spMk id="15" creationId="{7A79A1EA-CD33-4AC5-A31D-6999965C4AC6}"/>
          </ac:spMkLst>
        </pc:spChg>
        <pc:spChg chg="add mod">
          <ac:chgData name="NILIENE SOUZA" userId="a0990b413b41759f" providerId="LiveId" clId="{8018240F-8394-4CC2-83EE-27AC25CD8E19}" dt="2023-02-24T00:59:24.044" v="1279" actId="1076"/>
          <ac:spMkLst>
            <pc:docMk/>
            <pc:sldMk cId="3367120002" sldId="409"/>
            <ac:spMk id="16" creationId="{344FCA58-8667-4C98-6E6D-C60F31328CAE}"/>
          </ac:spMkLst>
        </pc:spChg>
        <pc:grpChg chg="add del mod">
          <ac:chgData name="NILIENE SOUZA" userId="a0990b413b41759f" providerId="LiveId" clId="{8018240F-8394-4CC2-83EE-27AC25CD8E19}" dt="2023-02-24T01:05:37.013" v="1345" actId="165"/>
          <ac:grpSpMkLst>
            <pc:docMk/>
            <pc:sldMk cId="3367120002" sldId="409"/>
            <ac:grpSpMk id="23" creationId="{BA8D12F8-2BB0-CCA0-EE90-9BCDA4D4EAF6}"/>
          </ac:grpSpMkLst>
        </pc:grpChg>
        <pc:picChg chg="add mod">
          <ac:chgData name="NILIENE SOUZA" userId="a0990b413b41759f" providerId="LiveId" clId="{8018240F-8394-4CC2-83EE-27AC25CD8E19}" dt="2023-02-24T01:03:27.815" v="1309" actId="18131"/>
          <ac:picMkLst>
            <pc:docMk/>
            <pc:sldMk cId="3367120002" sldId="409"/>
            <ac:picMk id="6" creationId="{69784653-5BB4-7423-6941-F4A2DCF6FF8B}"/>
          </ac:picMkLst>
        </pc:picChg>
        <pc:picChg chg="add del mod">
          <ac:chgData name="NILIENE SOUZA" userId="a0990b413b41759f" providerId="LiveId" clId="{8018240F-8394-4CC2-83EE-27AC25CD8E19}" dt="2023-02-24T00:59:30.472" v="1280" actId="478"/>
          <ac:picMkLst>
            <pc:docMk/>
            <pc:sldMk cId="3367120002" sldId="409"/>
            <ac:picMk id="9" creationId="{56D5EDD4-219A-CC4A-B617-A3DB40245F58}"/>
          </ac:picMkLst>
        </pc:picChg>
        <pc:picChg chg="del mod">
          <ac:chgData name="NILIENE SOUZA" userId="a0990b413b41759f" providerId="LiveId" clId="{8018240F-8394-4CC2-83EE-27AC25CD8E19}" dt="2023-02-24T00:59:30.472" v="1280" actId="478"/>
          <ac:picMkLst>
            <pc:docMk/>
            <pc:sldMk cId="3367120002" sldId="409"/>
            <ac:picMk id="11" creationId="{DC64A5B0-8E2A-9148-B40C-5DCF04E29741}"/>
          </ac:picMkLst>
        </pc:picChg>
        <pc:picChg chg="add del mod topLvl">
          <ac:chgData name="NILIENE SOUZA" userId="a0990b413b41759f" providerId="LiveId" clId="{8018240F-8394-4CC2-83EE-27AC25CD8E19}" dt="2023-02-24T01:05:56.541" v="1351" actId="478"/>
          <ac:picMkLst>
            <pc:docMk/>
            <pc:sldMk cId="3367120002" sldId="409"/>
            <ac:picMk id="17" creationId="{3F459640-AB5E-AA67-A501-81F9580A8F9D}"/>
          </ac:picMkLst>
        </pc:picChg>
        <pc:picChg chg="add mod topLvl">
          <ac:chgData name="NILIENE SOUZA" userId="a0990b413b41759f" providerId="LiveId" clId="{8018240F-8394-4CC2-83EE-27AC25CD8E19}" dt="2023-02-24T01:05:37.013" v="1345" actId="165"/>
          <ac:picMkLst>
            <pc:docMk/>
            <pc:sldMk cId="3367120002" sldId="409"/>
            <ac:picMk id="18" creationId="{B4CE5770-39FB-F8CC-24CE-ED118F146F8F}"/>
          </ac:picMkLst>
        </pc:picChg>
        <pc:picChg chg="add mod topLvl">
          <ac:chgData name="NILIENE SOUZA" userId="a0990b413b41759f" providerId="LiveId" clId="{8018240F-8394-4CC2-83EE-27AC25CD8E19}" dt="2023-02-24T01:05:37.013" v="1345" actId="165"/>
          <ac:picMkLst>
            <pc:docMk/>
            <pc:sldMk cId="3367120002" sldId="409"/>
            <ac:picMk id="19" creationId="{EAC044C0-C10D-4A3C-7649-B3415A66C091}"/>
          </ac:picMkLst>
        </pc:picChg>
        <pc:picChg chg="add mod topLvl">
          <ac:chgData name="NILIENE SOUZA" userId="a0990b413b41759f" providerId="LiveId" clId="{8018240F-8394-4CC2-83EE-27AC25CD8E19}" dt="2023-02-24T01:05:37.013" v="1345" actId="165"/>
          <ac:picMkLst>
            <pc:docMk/>
            <pc:sldMk cId="3367120002" sldId="409"/>
            <ac:picMk id="20" creationId="{65949D69-7FA0-4CF4-4DFD-6BAD11B23142}"/>
          </ac:picMkLst>
        </pc:picChg>
        <pc:picChg chg="add mod topLvl">
          <ac:chgData name="NILIENE SOUZA" userId="a0990b413b41759f" providerId="LiveId" clId="{8018240F-8394-4CC2-83EE-27AC25CD8E19}" dt="2023-02-24T01:05:37.013" v="1345" actId="165"/>
          <ac:picMkLst>
            <pc:docMk/>
            <pc:sldMk cId="3367120002" sldId="409"/>
            <ac:picMk id="21" creationId="{DC9B0C27-BF53-7235-35F7-CAC5AEEF205A}"/>
          </ac:picMkLst>
        </pc:picChg>
        <pc:picChg chg="add mod topLvl">
          <ac:chgData name="NILIENE SOUZA" userId="a0990b413b41759f" providerId="LiveId" clId="{8018240F-8394-4CC2-83EE-27AC25CD8E19}" dt="2023-02-24T01:05:37.013" v="1345" actId="165"/>
          <ac:picMkLst>
            <pc:docMk/>
            <pc:sldMk cId="3367120002" sldId="409"/>
            <ac:picMk id="22" creationId="{AE6A52DB-3D38-05DB-C606-4D1667FB4933}"/>
          </ac:picMkLst>
        </pc:picChg>
        <pc:picChg chg="add del mod">
          <ac:chgData name="NILIENE SOUZA" userId="a0990b413b41759f" providerId="LiveId" clId="{8018240F-8394-4CC2-83EE-27AC25CD8E19}" dt="2023-02-24T00:59:30.472" v="1280" actId="478"/>
          <ac:picMkLst>
            <pc:docMk/>
            <pc:sldMk cId="3367120002" sldId="409"/>
            <ac:picMk id="46" creationId="{31D39EFF-0B7F-0642-BEB2-7AE58DDB9939}"/>
          </ac:picMkLst>
        </pc:picChg>
        <pc:picChg chg="add del">
          <ac:chgData name="NILIENE SOUZA" userId="a0990b413b41759f" providerId="LiveId" clId="{8018240F-8394-4CC2-83EE-27AC25CD8E19}" dt="2023-02-23T22:41:41.251" v="1005" actId="478"/>
          <ac:picMkLst>
            <pc:docMk/>
            <pc:sldMk cId="3367120002" sldId="409"/>
            <ac:picMk id="49" creationId="{41630B37-F1D7-D840-B05D-C4B792B95968}"/>
          </ac:picMkLst>
        </pc:picChg>
        <pc:picChg chg="mod">
          <ac:chgData name="NILIENE SOUZA" userId="a0990b413b41759f" providerId="LiveId" clId="{8018240F-8394-4CC2-83EE-27AC25CD8E19}" dt="2023-02-24T00:59:15.865" v="1277" actId="1076"/>
          <ac:picMkLst>
            <pc:docMk/>
            <pc:sldMk cId="3367120002" sldId="409"/>
            <ac:picMk id="50" creationId="{91B10364-EE02-4878-B4B9-94AD404670E3}"/>
          </ac:picMkLst>
        </pc:picChg>
        <pc:picChg chg="add del">
          <ac:chgData name="NILIENE SOUZA" userId="a0990b413b41759f" providerId="LiveId" clId="{8018240F-8394-4CC2-83EE-27AC25CD8E19}" dt="2023-02-23T22:41:41.251" v="1005" actId="478"/>
          <ac:picMkLst>
            <pc:docMk/>
            <pc:sldMk cId="3367120002" sldId="409"/>
            <ac:picMk id="51" creationId="{1E7D40AF-E132-4336-A890-D7E3D8607670}"/>
          </ac:picMkLst>
        </pc:picChg>
        <pc:picChg chg="del mod">
          <ac:chgData name="NILIENE SOUZA" userId="a0990b413b41759f" providerId="LiveId" clId="{8018240F-8394-4CC2-83EE-27AC25CD8E19}" dt="2023-02-24T00:59:30.472" v="1280" actId="478"/>
          <ac:picMkLst>
            <pc:docMk/>
            <pc:sldMk cId="3367120002" sldId="409"/>
            <ac:picMk id="1026" creationId="{C9C719A7-3015-4AF9-B40A-1B115ECC6248}"/>
          </ac:picMkLst>
        </pc:picChg>
      </pc:sldChg>
      <pc:sldChg chg="addSp delSp modSp mod delAnim modAnim">
        <pc:chgData name="NILIENE SOUZA" userId="a0990b413b41759f" providerId="LiveId" clId="{8018240F-8394-4CC2-83EE-27AC25CD8E19}" dt="2023-02-24T01:06:12.328" v="1355" actId="478"/>
        <pc:sldMkLst>
          <pc:docMk/>
          <pc:sldMk cId="2165923343" sldId="410"/>
        </pc:sldMkLst>
        <pc:spChg chg="mod">
          <ac:chgData name="NILIENE SOUZA" userId="a0990b413b41759f" providerId="LiveId" clId="{8018240F-8394-4CC2-83EE-27AC25CD8E19}" dt="2023-02-23T22:59:36.050" v="1178" actId="207"/>
          <ac:spMkLst>
            <pc:docMk/>
            <pc:sldMk cId="2165923343" sldId="410"/>
            <ac:spMk id="8" creationId="{E356EDDF-FE2C-2948-965D-8B09B1916DCB}"/>
          </ac:spMkLst>
        </pc:spChg>
        <pc:spChg chg="mod">
          <ac:chgData name="NILIENE SOUZA" userId="a0990b413b41759f" providerId="LiveId" clId="{8018240F-8394-4CC2-83EE-27AC25CD8E19}" dt="2023-02-23T22:59:29.799" v="1177" actId="207"/>
          <ac:spMkLst>
            <pc:docMk/>
            <pc:sldMk cId="2165923343" sldId="410"/>
            <ac:spMk id="13" creationId="{A8478349-AA75-417F-8C75-64429FB9B110}"/>
          </ac:spMkLst>
        </pc:spChg>
        <pc:spChg chg="mod">
          <ac:chgData name="NILIENE SOUZA" userId="a0990b413b41759f" providerId="LiveId" clId="{8018240F-8394-4CC2-83EE-27AC25CD8E19}" dt="2023-02-24T00:51:52.417" v="1217" actId="20577"/>
          <ac:spMkLst>
            <pc:docMk/>
            <pc:sldMk cId="2165923343" sldId="410"/>
            <ac:spMk id="16" creationId="{146E5D21-91CC-4844-BD0A-5945A6164936}"/>
          </ac:spMkLst>
        </pc:spChg>
        <pc:spChg chg="mod">
          <ac:chgData name="NILIENE SOUZA" userId="a0990b413b41759f" providerId="LiveId" clId="{8018240F-8394-4CC2-83EE-27AC25CD8E19}" dt="2023-02-24T00:58:18.147" v="1249" actId="255"/>
          <ac:spMkLst>
            <pc:docMk/>
            <pc:sldMk cId="2165923343" sldId="410"/>
            <ac:spMk id="56" creationId="{1CB7408E-4973-4227-ADAB-1C0B202EB1E3}"/>
          </ac:spMkLst>
        </pc:spChg>
        <pc:picChg chg="del">
          <ac:chgData name="NILIENE SOUZA" userId="a0990b413b41759f" providerId="LiveId" clId="{8018240F-8394-4CC2-83EE-27AC25CD8E19}" dt="2023-02-23T22:59:05.900" v="1168" actId="478"/>
          <ac:picMkLst>
            <pc:docMk/>
            <pc:sldMk cId="2165923343" sldId="410"/>
            <ac:picMk id="2" creationId="{686AC58E-5923-4D3B-9118-BC7B869E48C0}"/>
          </ac:picMkLst>
        </pc:picChg>
        <pc:picChg chg="del">
          <ac:chgData name="NILIENE SOUZA" userId="a0990b413b41759f" providerId="LiveId" clId="{8018240F-8394-4CC2-83EE-27AC25CD8E19}" dt="2023-02-23T22:59:05.900" v="1168" actId="478"/>
          <ac:picMkLst>
            <pc:docMk/>
            <pc:sldMk cId="2165923343" sldId="410"/>
            <ac:picMk id="3" creationId="{DA8B3A8F-F9F9-4C21-BB67-BA19FDBF32F8}"/>
          </ac:picMkLst>
        </pc:picChg>
        <pc:picChg chg="add del mod">
          <ac:chgData name="NILIENE SOUZA" userId="a0990b413b41759f" providerId="LiveId" clId="{8018240F-8394-4CC2-83EE-27AC25CD8E19}" dt="2023-02-24T00:59:38.598" v="1281" actId="478"/>
          <ac:picMkLst>
            <pc:docMk/>
            <pc:sldMk cId="2165923343" sldId="410"/>
            <ac:picMk id="4" creationId="{08757C22-2AEB-4207-F065-101C10A9FBCA}"/>
          </ac:picMkLst>
        </pc:picChg>
        <pc:picChg chg="add del mod">
          <ac:chgData name="NILIENE SOUZA" userId="a0990b413b41759f" providerId="LiveId" clId="{8018240F-8394-4CC2-83EE-27AC25CD8E19}" dt="2023-02-24T00:59:38.598" v="1281" actId="478"/>
          <ac:picMkLst>
            <pc:docMk/>
            <pc:sldMk cId="2165923343" sldId="410"/>
            <ac:picMk id="5" creationId="{B2BB8E00-B4CA-DCE8-0456-A73A5B6B2B76}"/>
          </ac:picMkLst>
        </pc:picChg>
        <pc:picChg chg="add del mod">
          <ac:chgData name="NILIENE SOUZA" userId="a0990b413b41759f" providerId="LiveId" clId="{8018240F-8394-4CC2-83EE-27AC25CD8E19}" dt="2023-02-24T00:59:38.598" v="1281" actId="478"/>
          <ac:picMkLst>
            <pc:docMk/>
            <pc:sldMk cId="2165923343" sldId="410"/>
            <ac:picMk id="6" creationId="{DCA78987-8ED8-3AF0-5589-D732FF1C94D0}"/>
          </ac:picMkLst>
        </pc:picChg>
        <pc:picChg chg="add del mod">
          <ac:chgData name="NILIENE SOUZA" userId="a0990b413b41759f" providerId="LiveId" clId="{8018240F-8394-4CC2-83EE-27AC25CD8E19}" dt="2023-02-24T00:59:38.598" v="1281" actId="478"/>
          <ac:picMkLst>
            <pc:docMk/>
            <pc:sldMk cId="2165923343" sldId="410"/>
            <ac:picMk id="7" creationId="{F83CB22E-1ED9-7C67-9119-E36D5B5809F9}"/>
          </ac:picMkLst>
        </pc:picChg>
        <pc:picChg chg="del">
          <ac:chgData name="NILIENE SOUZA" userId="a0990b413b41759f" providerId="LiveId" clId="{8018240F-8394-4CC2-83EE-27AC25CD8E19}" dt="2023-02-23T22:59:05.900" v="1168" actId="478"/>
          <ac:picMkLst>
            <pc:docMk/>
            <pc:sldMk cId="2165923343" sldId="410"/>
            <ac:picMk id="9" creationId="{56D5EDD4-219A-CC4A-B617-A3DB40245F58}"/>
          </ac:picMkLst>
        </pc:picChg>
        <pc:picChg chg="add mod">
          <ac:chgData name="NILIENE SOUZA" userId="a0990b413b41759f" providerId="LiveId" clId="{8018240F-8394-4CC2-83EE-27AC25CD8E19}" dt="2023-02-24T01:05:49.176" v="1349"/>
          <ac:picMkLst>
            <pc:docMk/>
            <pc:sldMk cId="2165923343" sldId="410"/>
            <ac:picMk id="10" creationId="{8DA26F5D-1B84-8AF8-3C00-5D9AC9D41E70}"/>
          </ac:picMkLst>
        </pc:picChg>
        <pc:picChg chg="del mod">
          <ac:chgData name="NILIENE SOUZA" userId="a0990b413b41759f" providerId="LiveId" clId="{8018240F-8394-4CC2-83EE-27AC25CD8E19}" dt="2023-02-24T00:50:26.653" v="1182" actId="478"/>
          <ac:picMkLst>
            <pc:docMk/>
            <pc:sldMk cId="2165923343" sldId="410"/>
            <ac:picMk id="11" creationId="{DC64A5B0-8E2A-9148-B40C-5DCF04E29741}"/>
          </ac:picMkLst>
        </pc:picChg>
        <pc:picChg chg="add mod">
          <ac:chgData name="NILIENE SOUZA" userId="a0990b413b41759f" providerId="LiveId" clId="{8018240F-8394-4CC2-83EE-27AC25CD8E19}" dt="2023-02-24T01:05:49.176" v="1349"/>
          <ac:picMkLst>
            <pc:docMk/>
            <pc:sldMk cId="2165923343" sldId="410"/>
            <ac:picMk id="12" creationId="{81E4A5C8-E213-C0CE-821D-BDD6F56668C4}"/>
          </ac:picMkLst>
        </pc:picChg>
        <pc:picChg chg="add mod">
          <ac:chgData name="NILIENE SOUZA" userId="a0990b413b41759f" providerId="LiveId" clId="{8018240F-8394-4CC2-83EE-27AC25CD8E19}" dt="2023-02-24T01:05:49.176" v="1349"/>
          <ac:picMkLst>
            <pc:docMk/>
            <pc:sldMk cId="2165923343" sldId="410"/>
            <ac:picMk id="14" creationId="{B4D8688B-3293-59E7-1ECD-05F7CB626823}"/>
          </ac:picMkLst>
        </pc:picChg>
        <pc:picChg chg="add mod">
          <ac:chgData name="NILIENE SOUZA" userId="a0990b413b41759f" providerId="LiveId" clId="{8018240F-8394-4CC2-83EE-27AC25CD8E19}" dt="2023-02-24T01:05:49.176" v="1349"/>
          <ac:picMkLst>
            <pc:docMk/>
            <pc:sldMk cId="2165923343" sldId="410"/>
            <ac:picMk id="15" creationId="{4D9DBDC8-D0A8-F182-B8E6-F6F60E9F9847}"/>
          </ac:picMkLst>
        </pc:picChg>
        <pc:picChg chg="add del mod">
          <ac:chgData name="NILIENE SOUZA" userId="a0990b413b41759f" providerId="LiveId" clId="{8018240F-8394-4CC2-83EE-27AC25CD8E19}" dt="2023-02-24T01:06:12.328" v="1355" actId="478"/>
          <ac:picMkLst>
            <pc:docMk/>
            <pc:sldMk cId="2165923343" sldId="410"/>
            <ac:picMk id="17" creationId="{7DA42F34-5D9A-9AA1-CE2A-D48DDA2CB334}"/>
          </ac:picMkLst>
        </pc:picChg>
        <pc:picChg chg="add mod">
          <ac:chgData name="NILIENE SOUZA" userId="a0990b413b41759f" providerId="LiveId" clId="{8018240F-8394-4CC2-83EE-27AC25CD8E19}" dt="2023-02-24T01:05:49.176" v="1349"/>
          <ac:picMkLst>
            <pc:docMk/>
            <pc:sldMk cId="2165923343" sldId="410"/>
            <ac:picMk id="18" creationId="{5959106B-1474-DE5D-3950-0F2D6FDF48A0}"/>
          </ac:picMkLst>
        </pc:picChg>
        <pc:picChg chg="del">
          <ac:chgData name="NILIENE SOUZA" userId="a0990b413b41759f" providerId="LiveId" clId="{8018240F-8394-4CC2-83EE-27AC25CD8E19}" dt="2023-02-23T22:59:05.900" v="1168" actId="478"/>
          <ac:picMkLst>
            <pc:docMk/>
            <pc:sldMk cId="2165923343" sldId="410"/>
            <ac:picMk id="46" creationId="{31D39EFF-0B7F-0642-BEB2-7AE58DDB9939}"/>
          </ac:picMkLst>
        </pc:picChg>
        <pc:picChg chg="del">
          <ac:chgData name="NILIENE SOUZA" userId="a0990b413b41759f" providerId="LiveId" clId="{8018240F-8394-4CC2-83EE-27AC25CD8E19}" dt="2023-02-23T22:59:05.900" v="1168" actId="478"/>
          <ac:picMkLst>
            <pc:docMk/>
            <pc:sldMk cId="2165923343" sldId="410"/>
            <ac:picMk id="49" creationId="{41630B37-F1D7-D840-B05D-C4B792B95968}"/>
          </ac:picMkLst>
        </pc:picChg>
        <pc:picChg chg="add mod">
          <ac:chgData name="NILIENE SOUZA" userId="a0990b413b41759f" providerId="LiveId" clId="{8018240F-8394-4CC2-83EE-27AC25CD8E19}" dt="2023-02-24T00:50:53.662" v="1192" actId="11530"/>
          <ac:picMkLst>
            <pc:docMk/>
            <pc:sldMk cId="2165923343" sldId="410"/>
            <ac:picMk id="5122" creationId="{F3482E29-E115-1543-D761-B8F5C481F8C6}"/>
          </ac:picMkLst>
        </pc:picChg>
      </pc:sldChg>
      <pc:sldChg chg="del">
        <pc:chgData name="NILIENE SOUZA" userId="a0990b413b41759f" providerId="LiveId" clId="{8018240F-8394-4CC2-83EE-27AC25CD8E19}" dt="2023-02-23T22:41:24.099" v="1002" actId="47"/>
        <pc:sldMkLst>
          <pc:docMk/>
          <pc:sldMk cId="2560391899" sldId="417"/>
        </pc:sldMkLst>
      </pc:sldChg>
      <pc:sldChg chg="addSp modSp del">
        <pc:chgData name="NILIENE SOUZA" userId="a0990b413b41759f" providerId="LiveId" clId="{8018240F-8394-4CC2-83EE-27AC25CD8E19}" dt="2023-02-23T21:13:20.929" v="262" actId="47"/>
        <pc:sldMkLst>
          <pc:docMk/>
          <pc:sldMk cId="2833532978" sldId="418"/>
        </pc:sldMkLst>
        <pc:spChg chg="add mod">
          <ac:chgData name="NILIENE SOUZA" userId="a0990b413b41759f" providerId="LiveId" clId="{8018240F-8394-4CC2-83EE-27AC25CD8E19}" dt="2023-02-23T21:10:39.267" v="182"/>
          <ac:spMkLst>
            <pc:docMk/>
            <pc:sldMk cId="2833532978" sldId="418"/>
            <ac:spMk id="3" creationId="{2C647C99-4798-7F2C-DB30-53B528D67EE4}"/>
          </ac:spMkLst>
        </pc:spChg>
        <pc:spChg chg="add mod">
          <ac:chgData name="NILIENE SOUZA" userId="a0990b413b41759f" providerId="LiveId" clId="{8018240F-8394-4CC2-83EE-27AC25CD8E19}" dt="2023-02-23T21:10:39.267" v="182"/>
          <ac:spMkLst>
            <pc:docMk/>
            <pc:sldMk cId="2833532978" sldId="418"/>
            <ac:spMk id="4" creationId="{8143C703-C13E-ED1D-4566-F8980A8A1B85}"/>
          </ac:spMkLst>
        </pc:spChg>
        <pc:spChg chg="add mod">
          <ac:chgData name="NILIENE SOUZA" userId="a0990b413b41759f" providerId="LiveId" clId="{8018240F-8394-4CC2-83EE-27AC25CD8E19}" dt="2023-02-23T21:10:39.267" v="182"/>
          <ac:spMkLst>
            <pc:docMk/>
            <pc:sldMk cId="2833532978" sldId="418"/>
            <ac:spMk id="5" creationId="{E153F14E-F38C-0F09-5EA8-23C3EB694054}"/>
          </ac:spMkLst>
        </pc:spChg>
      </pc:sldChg>
      <pc:sldChg chg="addSp delSp modSp add mod modAnim modNotesTx">
        <pc:chgData name="NILIENE SOUZA" userId="a0990b413b41759f" providerId="LiveId" clId="{8018240F-8394-4CC2-83EE-27AC25CD8E19}" dt="2023-02-23T21:28:15.489" v="335" actId="1076"/>
        <pc:sldMkLst>
          <pc:docMk/>
          <pc:sldMk cId="3797198635" sldId="418"/>
        </pc:sldMkLst>
        <pc:spChg chg="del">
          <ac:chgData name="NILIENE SOUZA" userId="a0990b413b41759f" providerId="LiveId" clId="{8018240F-8394-4CC2-83EE-27AC25CD8E19}" dt="2023-02-23T21:14:10.847" v="264" actId="478"/>
          <ac:spMkLst>
            <pc:docMk/>
            <pc:sldMk cId="3797198635" sldId="418"/>
            <ac:spMk id="2" creationId="{A294A45D-4B06-9BCC-AEFA-F28CA194EEE0}"/>
          </ac:spMkLst>
        </pc:spChg>
        <pc:spChg chg="del">
          <ac:chgData name="NILIENE SOUZA" userId="a0990b413b41759f" providerId="LiveId" clId="{8018240F-8394-4CC2-83EE-27AC25CD8E19}" dt="2023-02-23T21:14:10.847" v="264" actId="478"/>
          <ac:spMkLst>
            <pc:docMk/>
            <pc:sldMk cId="3797198635" sldId="418"/>
            <ac:spMk id="3" creationId="{2B33CF21-DB58-03A5-6B8B-E085346035DE}"/>
          </ac:spMkLst>
        </pc:spChg>
        <pc:spChg chg="mod">
          <ac:chgData name="NILIENE SOUZA" userId="a0990b413b41759f" providerId="LiveId" clId="{8018240F-8394-4CC2-83EE-27AC25CD8E19}" dt="2023-02-23T21:14:20.922" v="266"/>
          <ac:spMkLst>
            <pc:docMk/>
            <pc:sldMk cId="3797198635" sldId="418"/>
            <ac:spMk id="5" creationId="{46C3C1B7-7DE8-B82A-2834-6946E3EE00D9}"/>
          </ac:spMkLst>
        </pc:spChg>
        <pc:spChg chg="mod">
          <ac:chgData name="NILIENE SOUZA" userId="a0990b413b41759f" providerId="LiveId" clId="{8018240F-8394-4CC2-83EE-27AC25CD8E19}" dt="2023-02-23T21:14:20.922" v="266"/>
          <ac:spMkLst>
            <pc:docMk/>
            <pc:sldMk cId="3797198635" sldId="418"/>
            <ac:spMk id="6" creationId="{BA0C3E55-ED3D-8CF5-658D-E8AA5FAC518D}"/>
          </ac:spMkLst>
        </pc:spChg>
        <pc:spChg chg="add mod">
          <ac:chgData name="NILIENE SOUZA" userId="a0990b413b41759f" providerId="LiveId" clId="{8018240F-8394-4CC2-83EE-27AC25CD8E19}" dt="2023-02-23T21:15:15.795" v="274" actId="14100"/>
          <ac:spMkLst>
            <pc:docMk/>
            <pc:sldMk cId="3797198635" sldId="418"/>
            <ac:spMk id="8" creationId="{DEBF661C-F12B-E086-C14E-5CA850BFC78D}"/>
          </ac:spMkLst>
        </pc:spChg>
        <pc:spChg chg="add mod">
          <ac:chgData name="NILIENE SOUZA" userId="a0990b413b41759f" providerId="LiveId" clId="{8018240F-8394-4CC2-83EE-27AC25CD8E19}" dt="2023-02-23T21:15:55.405" v="296" actId="1076"/>
          <ac:spMkLst>
            <pc:docMk/>
            <pc:sldMk cId="3797198635" sldId="418"/>
            <ac:spMk id="9" creationId="{60C83057-5B8D-5F24-2486-B248F73D7019}"/>
          </ac:spMkLst>
        </pc:spChg>
        <pc:spChg chg="add mod">
          <ac:chgData name="NILIENE SOUZA" userId="a0990b413b41759f" providerId="LiveId" clId="{8018240F-8394-4CC2-83EE-27AC25CD8E19}" dt="2023-02-23T21:21:46.405" v="314" actId="255"/>
          <ac:spMkLst>
            <pc:docMk/>
            <pc:sldMk cId="3797198635" sldId="418"/>
            <ac:spMk id="10" creationId="{EDF69310-E183-6355-C4B1-8DD7DAAF0009}"/>
          </ac:spMkLst>
        </pc:spChg>
        <pc:spChg chg="mod">
          <ac:chgData name="NILIENE SOUZA" userId="a0990b413b41759f" providerId="LiveId" clId="{8018240F-8394-4CC2-83EE-27AC25CD8E19}" dt="2023-02-23T21:21:02.294" v="305"/>
          <ac:spMkLst>
            <pc:docMk/>
            <pc:sldMk cId="3797198635" sldId="418"/>
            <ac:spMk id="63" creationId="{B1A73452-6B12-41E1-8E6B-4B4862542A68}"/>
          </ac:spMkLst>
        </pc:spChg>
        <pc:spChg chg="del">
          <ac:chgData name="NILIENE SOUZA" userId="a0990b413b41759f" providerId="LiveId" clId="{8018240F-8394-4CC2-83EE-27AC25CD8E19}" dt="2023-02-23T21:14:20.309" v="265" actId="478"/>
          <ac:spMkLst>
            <pc:docMk/>
            <pc:sldMk cId="3797198635" sldId="418"/>
            <ac:spMk id="64" creationId="{7DE5FF6E-8F7F-C4F3-B22A-737368B783FF}"/>
          </ac:spMkLst>
        </pc:spChg>
        <pc:grpChg chg="add mod">
          <ac:chgData name="NILIENE SOUZA" userId="a0990b413b41759f" providerId="LiveId" clId="{8018240F-8394-4CC2-83EE-27AC25CD8E19}" dt="2023-02-23T21:28:15.489" v="335" actId="1076"/>
          <ac:grpSpMkLst>
            <pc:docMk/>
            <pc:sldMk cId="3797198635" sldId="418"/>
            <ac:grpSpMk id="4" creationId="{C4D97860-B8D0-ACDD-EC04-F1D504726BC6}"/>
          </ac:grpSpMkLst>
        </pc:grpChg>
        <pc:picChg chg="add mod">
          <ac:chgData name="NILIENE SOUZA" userId="a0990b413b41759f" providerId="LiveId" clId="{8018240F-8394-4CC2-83EE-27AC25CD8E19}" dt="2023-02-23T21:16:04.595" v="297" actId="14100"/>
          <ac:picMkLst>
            <pc:docMk/>
            <pc:sldMk cId="3797198635" sldId="418"/>
            <ac:picMk id="7" creationId="{D85C80D9-C027-4CCC-D748-441D9D2A64EE}"/>
          </ac:picMkLst>
        </pc:picChg>
        <pc:picChg chg="del">
          <ac:chgData name="NILIENE SOUZA" userId="a0990b413b41759f" providerId="LiveId" clId="{8018240F-8394-4CC2-83EE-27AC25CD8E19}" dt="2023-02-23T21:14:10.847" v="264" actId="478"/>
          <ac:picMkLst>
            <pc:docMk/>
            <pc:sldMk cId="3797198635" sldId="418"/>
            <ac:picMk id="66" creationId="{CD88EEC6-77E7-8056-75FB-FE5ADD7843AB}"/>
          </ac:picMkLst>
        </pc:picChg>
      </pc:sldChg>
      <pc:sldChg chg="addSp delSp modSp add mod ord delAnim modAnim">
        <pc:chgData name="NILIENE SOUZA" userId="a0990b413b41759f" providerId="LiveId" clId="{8018240F-8394-4CC2-83EE-27AC25CD8E19}" dt="2023-02-23T21:42:59.397" v="593" actId="20577"/>
        <pc:sldMkLst>
          <pc:docMk/>
          <pc:sldMk cId="2741539599" sldId="419"/>
        </pc:sldMkLst>
        <pc:spChg chg="add mod">
          <ac:chgData name="NILIENE SOUZA" userId="a0990b413b41759f" providerId="LiveId" clId="{8018240F-8394-4CC2-83EE-27AC25CD8E19}" dt="2023-02-23T21:36:34.998" v="500"/>
          <ac:spMkLst>
            <pc:docMk/>
            <pc:sldMk cId="2741539599" sldId="419"/>
            <ac:spMk id="2" creationId="{193CA196-C796-0777-F9B0-697D0BD81546}"/>
          </ac:spMkLst>
        </pc:spChg>
        <pc:spChg chg="ord">
          <ac:chgData name="NILIENE SOUZA" userId="a0990b413b41759f" providerId="LiveId" clId="{8018240F-8394-4CC2-83EE-27AC25CD8E19}" dt="2023-02-23T21:38:35.379" v="513" actId="167"/>
          <ac:spMkLst>
            <pc:docMk/>
            <pc:sldMk cId="2741539599" sldId="419"/>
            <ac:spMk id="8" creationId="{F95BDAAE-34E8-4FAB-BAE8-BA9BB832E686}"/>
          </ac:spMkLst>
        </pc:spChg>
        <pc:spChg chg="add mod">
          <ac:chgData name="NILIENE SOUZA" userId="a0990b413b41759f" providerId="LiveId" clId="{8018240F-8394-4CC2-83EE-27AC25CD8E19}" dt="2023-02-23T21:42:59.397" v="593" actId="20577"/>
          <ac:spMkLst>
            <pc:docMk/>
            <pc:sldMk cId="2741539599" sldId="419"/>
            <ac:spMk id="13" creationId="{9A4FCC15-819B-5F1C-F90B-79ACE9412B57}"/>
          </ac:spMkLst>
        </pc:spChg>
        <pc:grpChg chg="del">
          <ac:chgData name="NILIENE SOUZA" userId="a0990b413b41759f" providerId="LiveId" clId="{8018240F-8394-4CC2-83EE-27AC25CD8E19}" dt="2023-02-23T21:36:29.831" v="499" actId="478"/>
          <ac:grpSpMkLst>
            <pc:docMk/>
            <pc:sldMk cId="2741539599" sldId="419"/>
            <ac:grpSpMk id="11" creationId="{A2447589-742B-4B65-A9AD-6B2AE4F63588}"/>
          </ac:grpSpMkLst>
        </pc:grpChg>
        <pc:picChg chg="del">
          <ac:chgData name="NILIENE SOUZA" userId="a0990b413b41759f" providerId="LiveId" clId="{8018240F-8394-4CC2-83EE-27AC25CD8E19}" dt="2023-02-23T21:38:27.935" v="510" actId="478"/>
          <ac:picMkLst>
            <pc:docMk/>
            <pc:sldMk cId="2741539599" sldId="419"/>
            <ac:picMk id="6" creationId="{48230683-6E7E-4B82-A788-27F00D7AB73E}"/>
          </ac:picMkLst>
        </pc:picChg>
        <pc:picChg chg="add mod ord modCrop">
          <ac:chgData name="NILIENE SOUZA" userId="a0990b413b41759f" providerId="LiveId" clId="{8018240F-8394-4CC2-83EE-27AC25CD8E19}" dt="2023-02-23T21:38:49.879" v="515" actId="14861"/>
          <ac:picMkLst>
            <pc:docMk/>
            <pc:sldMk cId="2741539599" sldId="419"/>
            <ac:picMk id="12" creationId="{15E426FA-086A-A94E-0688-0862E96D535E}"/>
          </ac:picMkLst>
        </pc:picChg>
      </pc:sldChg>
      <pc:sldChg chg="addSp modSp new mod setBg">
        <pc:chgData name="NILIENE SOUZA" userId="a0990b413b41759f" providerId="LiveId" clId="{8018240F-8394-4CC2-83EE-27AC25CD8E19}" dt="2023-02-24T01:11:51.204" v="1411"/>
        <pc:sldMkLst>
          <pc:docMk/>
          <pc:sldMk cId="922569041" sldId="420"/>
        </pc:sldMkLst>
        <pc:spChg chg="add mod">
          <ac:chgData name="NILIENE SOUZA" userId="a0990b413b41759f" providerId="LiveId" clId="{8018240F-8394-4CC2-83EE-27AC25CD8E19}" dt="2023-02-24T01:08:39.564" v="1374" actId="122"/>
          <ac:spMkLst>
            <pc:docMk/>
            <pc:sldMk cId="922569041" sldId="420"/>
            <ac:spMk id="3" creationId="{78422EC6-5CB6-A548-9D64-04A169281256}"/>
          </ac:spMkLst>
        </pc:spChg>
        <pc:spChg chg="add mod">
          <ac:chgData name="NILIENE SOUZA" userId="a0990b413b41759f" providerId="LiveId" clId="{8018240F-8394-4CC2-83EE-27AC25CD8E19}" dt="2023-02-24T01:11:04.976" v="1406" actId="1076"/>
          <ac:spMkLst>
            <pc:docMk/>
            <pc:sldMk cId="922569041" sldId="420"/>
            <ac:spMk id="5" creationId="{4132F54E-3D20-DD6B-5899-02D3ABB0C674}"/>
          </ac:spMkLst>
        </pc:spChg>
        <pc:picChg chg="add mod">
          <ac:chgData name="NILIENE SOUZA" userId="a0990b413b41759f" providerId="LiveId" clId="{8018240F-8394-4CC2-83EE-27AC25CD8E19}" dt="2023-02-24T01:10:05.671" v="1397"/>
          <ac:picMkLst>
            <pc:docMk/>
            <pc:sldMk cId="922569041" sldId="420"/>
            <ac:picMk id="8194" creationId="{E6E6F765-1B0B-5DA9-F148-749DFDFC0891}"/>
          </ac:picMkLst>
        </pc:picChg>
      </pc:sldChg>
      <pc:sldChg chg="addSp delSp modSp add mod">
        <pc:chgData name="NILIENE SOUZA" userId="a0990b413b41759f" providerId="LiveId" clId="{8018240F-8394-4CC2-83EE-27AC25CD8E19}" dt="2023-02-23T22:36:54.859" v="997" actId="21"/>
        <pc:sldMkLst>
          <pc:docMk/>
          <pc:sldMk cId="598700430" sldId="421"/>
        </pc:sldMkLst>
        <pc:spChg chg="mod">
          <ac:chgData name="NILIENE SOUZA" userId="a0990b413b41759f" providerId="LiveId" clId="{8018240F-8394-4CC2-83EE-27AC25CD8E19}" dt="2023-02-23T22:29:44.722" v="688" actId="1076"/>
          <ac:spMkLst>
            <pc:docMk/>
            <pc:sldMk cId="598700430" sldId="421"/>
            <ac:spMk id="2" creationId="{DBDC3197-828C-DEA2-A5C5-65F8411C92E9}"/>
          </ac:spMkLst>
        </pc:spChg>
        <pc:spChg chg="del mod topLvl">
          <ac:chgData name="NILIENE SOUZA" userId="a0990b413b41759f" providerId="LiveId" clId="{8018240F-8394-4CC2-83EE-27AC25CD8E19}" dt="2023-02-23T22:07:24.046" v="597" actId="478"/>
          <ac:spMkLst>
            <pc:docMk/>
            <pc:sldMk cId="598700430" sldId="421"/>
            <ac:spMk id="5" creationId="{1DFE7E9F-16FF-4F1A-FD74-55D04D9A293B}"/>
          </ac:spMkLst>
        </pc:spChg>
        <pc:spChg chg="add mod">
          <ac:chgData name="NILIENE SOUZA" userId="a0990b413b41759f" providerId="LiveId" clId="{8018240F-8394-4CC2-83EE-27AC25CD8E19}" dt="2023-02-23T22:24:20.936" v="658" actId="20577"/>
          <ac:spMkLst>
            <pc:docMk/>
            <pc:sldMk cId="598700430" sldId="421"/>
            <ac:spMk id="6" creationId="{1E5CF1A8-844C-1668-E189-9C47783B8D6C}"/>
          </ac:spMkLst>
        </pc:spChg>
        <pc:spChg chg="del mod topLvl">
          <ac:chgData name="NILIENE SOUZA" userId="a0990b413b41759f" providerId="LiveId" clId="{8018240F-8394-4CC2-83EE-27AC25CD8E19}" dt="2023-02-23T22:07:58.994" v="603" actId="478"/>
          <ac:spMkLst>
            <pc:docMk/>
            <pc:sldMk cId="598700430" sldId="421"/>
            <ac:spMk id="12" creationId="{548AE9BF-6A62-D8AF-8A50-B480A08A02BE}"/>
          </ac:spMkLst>
        </pc:spChg>
        <pc:spChg chg="del mod topLvl">
          <ac:chgData name="NILIENE SOUZA" userId="a0990b413b41759f" providerId="LiveId" clId="{8018240F-8394-4CC2-83EE-27AC25CD8E19}" dt="2023-02-23T22:07:58.994" v="603" actId="478"/>
          <ac:spMkLst>
            <pc:docMk/>
            <pc:sldMk cId="598700430" sldId="421"/>
            <ac:spMk id="13" creationId="{DDF7FAD0-F420-30C5-3F7F-60E1B80F2228}"/>
          </ac:spMkLst>
        </pc:spChg>
        <pc:spChg chg="del mod topLvl">
          <ac:chgData name="NILIENE SOUZA" userId="a0990b413b41759f" providerId="LiveId" clId="{8018240F-8394-4CC2-83EE-27AC25CD8E19}" dt="2023-02-23T22:07:58.994" v="603" actId="478"/>
          <ac:spMkLst>
            <pc:docMk/>
            <pc:sldMk cId="598700430" sldId="421"/>
            <ac:spMk id="14" creationId="{FF930EE8-F185-2471-53E7-4D4B4FC7ECD8}"/>
          </ac:spMkLst>
        </pc:spChg>
        <pc:spChg chg="del mod topLvl">
          <ac:chgData name="NILIENE SOUZA" userId="a0990b413b41759f" providerId="LiveId" clId="{8018240F-8394-4CC2-83EE-27AC25CD8E19}" dt="2023-02-23T22:07:58.994" v="603" actId="478"/>
          <ac:spMkLst>
            <pc:docMk/>
            <pc:sldMk cId="598700430" sldId="421"/>
            <ac:spMk id="15" creationId="{71DBE27E-046A-D7DC-5D3E-2F6058B2C884}"/>
          </ac:spMkLst>
        </pc:spChg>
        <pc:spChg chg="add mod">
          <ac:chgData name="NILIENE SOUZA" userId="a0990b413b41759f" providerId="LiveId" clId="{8018240F-8394-4CC2-83EE-27AC25CD8E19}" dt="2023-02-23T22:28:46.141" v="685" actId="20577"/>
          <ac:spMkLst>
            <pc:docMk/>
            <pc:sldMk cId="598700430" sldId="421"/>
            <ac:spMk id="18" creationId="{54E230E0-E516-8C39-2DC6-A948AB358FED}"/>
          </ac:spMkLst>
        </pc:spChg>
        <pc:spChg chg="add del mod">
          <ac:chgData name="NILIENE SOUZA" userId="a0990b413b41759f" providerId="LiveId" clId="{8018240F-8394-4CC2-83EE-27AC25CD8E19}" dt="2023-02-23T22:36:54.859" v="997" actId="21"/>
          <ac:spMkLst>
            <pc:docMk/>
            <pc:sldMk cId="598700430" sldId="421"/>
            <ac:spMk id="19" creationId="{81426105-C3BF-A845-944A-2E88A7FACCC5}"/>
          </ac:spMkLst>
        </pc:spChg>
        <pc:grpChg chg="del mod">
          <ac:chgData name="NILIENE SOUZA" userId="a0990b413b41759f" providerId="LiveId" clId="{8018240F-8394-4CC2-83EE-27AC25CD8E19}" dt="2023-02-23T22:07:20.488" v="596" actId="165"/>
          <ac:grpSpMkLst>
            <pc:docMk/>
            <pc:sldMk cId="598700430" sldId="421"/>
            <ac:grpSpMk id="16" creationId="{BD673F11-9EB4-F91B-D608-AEA4107C5BF6}"/>
          </ac:grpSpMkLst>
        </pc:grpChg>
        <pc:picChg chg="add mod">
          <ac:chgData name="NILIENE SOUZA" userId="a0990b413b41759f" providerId="LiveId" clId="{8018240F-8394-4CC2-83EE-27AC25CD8E19}" dt="2023-02-23T22:28:28.898" v="662" actId="1076"/>
          <ac:picMkLst>
            <pc:docMk/>
            <pc:sldMk cId="598700430" sldId="421"/>
            <ac:picMk id="10" creationId="{C6C93769-E2B7-4953-C51B-D65FE2BA4F89}"/>
          </ac:picMkLst>
        </pc:picChg>
        <pc:picChg chg="mod topLvl">
          <ac:chgData name="NILIENE SOUZA" userId="a0990b413b41759f" providerId="LiveId" clId="{8018240F-8394-4CC2-83EE-27AC25CD8E19}" dt="2023-02-23T22:23:03.324" v="631" actId="1076"/>
          <ac:picMkLst>
            <pc:docMk/>
            <pc:sldMk cId="598700430" sldId="421"/>
            <ac:picMk id="1026" creationId="{B9560B85-6219-3F80-7A80-C448E145365D}"/>
          </ac:picMkLst>
        </pc:picChg>
      </pc:sldChg>
      <pc:sldChg chg="addSp modSp new del">
        <pc:chgData name="NILIENE SOUZA" userId="a0990b413b41759f" providerId="LiveId" clId="{8018240F-8394-4CC2-83EE-27AC25CD8E19}" dt="2023-02-23T22:37:06.104" v="1000" actId="47"/>
        <pc:sldMkLst>
          <pc:docMk/>
          <pc:sldMk cId="1189769776" sldId="422"/>
        </pc:sldMkLst>
        <pc:spChg chg="add mod">
          <ac:chgData name="NILIENE SOUZA" userId="a0990b413b41759f" providerId="LiveId" clId="{8018240F-8394-4CC2-83EE-27AC25CD8E19}" dt="2023-02-23T22:28:11.357" v="660"/>
          <ac:spMkLst>
            <pc:docMk/>
            <pc:sldMk cId="1189769776" sldId="422"/>
            <ac:spMk id="3" creationId="{C7B02E0C-BF96-E692-26E2-15D8A978C262}"/>
          </ac:spMkLst>
        </pc:spChg>
        <pc:picChg chg="add mod">
          <ac:chgData name="NILIENE SOUZA" userId="a0990b413b41759f" providerId="LiveId" clId="{8018240F-8394-4CC2-83EE-27AC25CD8E19}" dt="2023-02-23T22:28:11.357" v="660"/>
          <ac:picMkLst>
            <pc:docMk/>
            <pc:sldMk cId="1189769776" sldId="422"/>
            <ac:picMk id="2" creationId="{082114DF-FA5A-2149-CEC0-C8AA7BD0CEFF}"/>
          </ac:picMkLst>
        </pc:picChg>
      </pc:sldChg>
      <pc:sldChg chg="addSp delSp modSp add mod">
        <pc:chgData name="NILIENE SOUZA" userId="a0990b413b41759f" providerId="LiveId" clId="{8018240F-8394-4CC2-83EE-27AC25CD8E19}" dt="2023-02-23T22:37:00.335" v="999" actId="1076"/>
        <pc:sldMkLst>
          <pc:docMk/>
          <pc:sldMk cId="1747289571" sldId="423"/>
        </pc:sldMkLst>
        <pc:spChg chg="mod">
          <ac:chgData name="NILIENE SOUZA" userId="a0990b413b41759f" providerId="LiveId" clId="{8018240F-8394-4CC2-83EE-27AC25CD8E19}" dt="2023-02-23T22:36:38.812" v="995" actId="113"/>
          <ac:spMkLst>
            <pc:docMk/>
            <pc:sldMk cId="1747289571" sldId="423"/>
            <ac:spMk id="2" creationId="{DBDC3197-828C-DEA2-A5C5-65F8411C92E9}"/>
          </ac:spMkLst>
        </pc:spChg>
        <pc:spChg chg="del">
          <ac:chgData name="NILIENE SOUZA" userId="a0990b413b41759f" providerId="LiveId" clId="{8018240F-8394-4CC2-83EE-27AC25CD8E19}" dt="2023-02-23T22:35:22.988" v="977" actId="478"/>
          <ac:spMkLst>
            <pc:docMk/>
            <pc:sldMk cId="1747289571" sldId="423"/>
            <ac:spMk id="6" creationId="{1E5CF1A8-844C-1668-E189-9C47783B8D6C}"/>
          </ac:spMkLst>
        </pc:spChg>
        <pc:spChg chg="add mod">
          <ac:chgData name="NILIENE SOUZA" userId="a0990b413b41759f" providerId="LiveId" clId="{8018240F-8394-4CC2-83EE-27AC25CD8E19}" dt="2023-02-23T22:31:26.572" v="786"/>
          <ac:spMkLst>
            <pc:docMk/>
            <pc:sldMk cId="1747289571" sldId="423"/>
            <ac:spMk id="12" creationId="{035A7DF5-AC2D-FAAD-7CFC-BD59102E657E}"/>
          </ac:spMkLst>
        </pc:spChg>
        <pc:spChg chg="add mod">
          <ac:chgData name="NILIENE SOUZA" userId="a0990b413b41759f" providerId="LiveId" clId="{8018240F-8394-4CC2-83EE-27AC25CD8E19}" dt="2023-02-23T22:36:35.149" v="994" actId="14100"/>
          <ac:spMkLst>
            <pc:docMk/>
            <pc:sldMk cId="1747289571" sldId="423"/>
            <ac:spMk id="14" creationId="{3F264BDE-C393-934F-EF57-54163C3C344D}"/>
          </ac:spMkLst>
        </pc:spChg>
        <pc:spChg chg="add mod">
          <ac:chgData name="NILIENE SOUZA" userId="a0990b413b41759f" providerId="LiveId" clId="{8018240F-8394-4CC2-83EE-27AC25CD8E19}" dt="2023-02-23T22:37:00.335" v="999" actId="1076"/>
          <ac:spMkLst>
            <pc:docMk/>
            <pc:sldMk cId="1747289571" sldId="423"/>
            <ac:spMk id="16" creationId="{1A3951DB-863F-795C-BB6B-B9C07969DED6}"/>
          </ac:spMkLst>
        </pc:spChg>
        <pc:spChg chg="del">
          <ac:chgData name="NILIENE SOUZA" userId="a0990b413b41759f" providerId="LiveId" clId="{8018240F-8394-4CC2-83EE-27AC25CD8E19}" dt="2023-02-23T22:31:25.845" v="785" actId="478"/>
          <ac:spMkLst>
            <pc:docMk/>
            <pc:sldMk cId="1747289571" sldId="423"/>
            <ac:spMk id="18" creationId="{54E230E0-E516-8C39-2DC6-A948AB358FED}"/>
          </ac:spMkLst>
        </pc:spChg>
        <pc:picChg chg="add mod">
          <ac:chgData name="NILIENE SOUZA" userId="a0990b413b41759f" providerId="LiveId" clId="{8018240F-8394-4CC2-83EE-27AC25CD8E19}" dt="2023-02-23T22:31:26.572" v="786"/>
          <ac:picMkLst>
            <pc:docMk/>
            <pc:sldMk cId="1747289571" sldId="423"/>
            <ac:picMk id="5" creationId="{6DFEA415-DB5C-824F-F30E-EBE6946B1507}"/>
          </ac:picMkLst>
        </pc:picChg>
        <pc:picChg chg="del">
          <ac:chgData name="NILIENE SOUZA" userId="a0990b413b41759f" providerId="LiveId" clId="{8018240F-8394-4CC2-83EE-27AC25CD8E19}" dt="2023-02-23T22:31:25.845" v="785" actId="478"/>
          <ac:picMkLst>
            <pc:docMk/>
            <pc:sldMk cId="1747289571" sldId="423"/>
            <ac:picMk id="10" creationId="{C6C93769-E2B7-4953-C51B-D65FE2BA4F89}"/>
          </ac:picMkLst>
        </pc:picChg>
        <pc:picChg chg="add mod">
          <ac:chgData name="NILIENE SOUZA" userId="a0990b413b41759f" providerId="LiveId" clId="{8018240F-8394-4CC2-83EE-27AC25CD8E19}" dt="2023-02-23T22:36:29.569" v="993" actId="1076"/>
          <ac:picMkLst>
            <pc:docMk/>
            <pc:sldMk cId="1747289571" sldId="423"/>
            <ac:picMk id="15" creationId="{35BD84B3-E3DA-B73E-94BD-D7874F350953}"/>
          </ac:picMkLst>
        </pc:picChg>
        <pc:picChg chg="del">
          <ac:chgData name="NILIENE SOUZA" userId="a0990b413b41759f" providerId="LiveId" clId="{8018240F-8394-4CC2-83EE-27AC25CD8E19}" dt="2023-02-23T22:35:18.130" v="976" actId="478"/>
          <ac:picMkLst>
            <pc:docMk/>
            <pc:sldMk cId="1747289571" sldId="423"/>
            <ac:picMk id="1026" creationId="{B9560B85-6219-3F80-7A80-C448E145365D}"/>
          </ac:picMkLst>
        </pc:picChg>
      </pc:sldChg>
      <pc:sldChg chg="addSp delSp modSp add mod">
        <pc:chgData name="NILIENE SOUZA" userId="a0990b413b41759f" providerId="LiveId" clId="{8018240F-8394-4CC2-83EE-27AC25CD8E19}" dt="2023-02-24T02:58:50.964" v="1679" actId="1076"/>
        <pc:sldMkLst>
          <pc:docMk/>
          <pc:sldMk cId="1637715960" sldId="424"/>
        </pc:sldMkLst>
        <pc:spChg chg="mod">
          <ac:chgData name="NILIENE SOUZA" userId="a0990b413b41759f" providerId="LiveId" clId="{8018240F-8394-4CC2-83EE-27AC25CD8E19}" dt="2023-02-23T22:33:54.449" v="975" actId="2711"/>
          <ac:spMkLst>
            <pc:docMk/>
            <pc:sldMk cId="1637715960" sldId="424"/>
            <ac:spMk id="2" creationId="{DBDC3197-828C-DEA2-A5C5-65F8411C92E9}"/>
          </ac:spMkLst>
        </pc:spChg>
        <pc:spChg chg="mod">
          <ac:chgData name="NILIENE SOUZA" userId="a0990b413b41759f" providerId="LiveId" clId="{8018240F-8394-4CC2-83EE-27AC25CD8E19}" dt="2023-02-23T22:33:26.714" v="964" actId="20577"/>
          <ac:spMkLst>
            <pc:docMk/>
            <pc:sldMk cId="1637715960" sldId="424"/>
            <ac:spMk id="6" creationId="{1E5CF1A8-844C-1668-E189-9C47783B8D6C}"/>
          </ac:spMkLst>
        </pc:spChg>
        <pc:spChg chg="add del mod">
          <ac:chgData name="NILIENE SOUZA" userId="a0990b413b41759f" providerId="LiveId" clId="{8018240F-8394-4CC2-83EE-27AC25CD8E19}" dt="2023-02-24T02:58:39.684" v="1677" actId="478"/>
          <ac:spMkLst>
            <pc:docMk/>
            <pc:sldMk cId="1637715960" sldId="424"/>
            <ac:spMk id="10" creationId="{61FF39BD-D008-DC0C-4F39-67E064570C45}"/>
          </ac:spMkLst>
        </pc:spChg>
        <pc:spChg chg="add mod">
          <ac:chgData name="NILIENE SOUZA" userId="a0990b413b41759f" providerId="LiveId" clId="{8018240F-8394-4CC2-83EE-27AC25CD8E19}" dt="2023-02-24T02:58:50.964" v="1679" actId="1076"/>
          <ac:spMkLst>
            <pc:docMk/>
            <pc:sldMk cId="1637715960" sldId="424"/>
            <ac:spMk id="13" creationId="{8B2BA932-EAA4-09BD-4778-04EF5DE0C7A2}"/>
          </ac:spMkLst>
        </pc:spChg>
        <pc:picChg chg="mod">
          <ac:chgData name="NILIENE SOUZA" userId="a0990b413b41759f" providerId="LiveId" clId="{8018240F-8394-4CC2-83EE-27AC25CD8E19}" dt="2023-02-23T22:33:14.740" v="947" actId="18131"/>
          <ac:picMkLst>
            <pc:docMk/>
            <pc:sldMk cId="1637715960" sldId="424"/>
            <ac:picMk id="1026" creationId="{B9560B85-6219-3F80-7A80-C448E145365D}"/>
          </ac:picMkLst>
        </pc:picChg>
      </pc:sldChg>
      <pc:sldChg chg="addSp delSp modSp add mod modTransition">
        <pc:chgData name="NILIENE SOUZA" userId="a0990b413b41759f" providerId="LiveId" clId="{8018240F-8394-4CC2-83EE-27AC25CD8E19}" dt="2023-02-24T02:59:28.629" v="1687" actId="478"/>
        <pc:sldMkLst>
          <pc:docMk/>
          <pc:sldMk cId="2724262222" sldId="425"/>
        </pc:sldMkLst>
        <pc:spChg chg="add mod">
          <ac:chgData name="NILIENE SOUZA" userId="a0990b413b41759f" providerId="LiveId" clId="{8018240F-8394-4CC2-83EE-27AC25CD8E19}" dt="2023-02-24T02:51:26.909" v="1527" actId="1076"/>
          <ac:spMkLst>
            <pc:docMk/>
            <pc:sldMk cId="2724262222" sldId="425"/>
            <ac:spMk id="2" creationId="{23D3E135-1FA8-BE21-C860-27334AC6A787}"/>
          </ac:spMkLst>
        </pc:spChg>
        <pc:spChg chg="del">
          <ac:chgData name="NILIENE SOUZA" userId="a0990b413b41759f" providerId="LiveId" clId="{8018240F-8394-4CC2-83EE-27AC25CD8E19}" dt="2023-02-23T22:43:10.387" v="1032" actId="478"/>
          <ac:spMkLst>
            <pc:docMk/>
            <pc:sldMk cId="2724262222" sldId="425"/>
            <ac:spMk id="2" creationId="{DBDC3197-828C-DEA2-A5C5-65F8411C92E9}"/>
          </ac:spMkLst>
        </pc:spChg>
        <pc:spChg chg="mod">
          <ac:chgData name="NILIENE SOUZA" userId="a0990b413b41759f" providerId="LiveId" clId="{8018240F-8394-4CC2-83EE-27AC25CD8E19}" dt="2023-02-24T02:48:22.094" v="1508" actId="1076"/>
          <ac:spMkLst>
            <pc:docMk/>
            <pc:sldMk cId="2724262222" sldId="425"/>
            <ac:spMk id="3" creationId="{E7EB395E-9541-4D97-8F84-640DED516F31}"/>
          </ac:spMkLst>
        </pc:spChg>
        <pc:spChg chg="mod">
          <ac:chgData name="NILIENE SOUZA" userId="a0990b413b41759f" providerId="LiveId" clId="{8018240F-8394-4CC2-83EE-27AC25CD8E19}" dt="2023-02-24T02:48:27.894" v="1509" actId="1076"/>
          <ac:spMkLst>
            <pc:docMk/>
            <pc:sldMk cId="2724262222" sldId="425"/>
            <ac:spMk id="4" creationId="{F14134BF-FAE0-4E6F-ADC1-487EF017A72E}"/>
          </ac:spMkLst>
        </pc:spChg>
        <pc:spChg chg="del">
          <ac:chgData name="NILIENE SOUZA" userId="a0990b413b41759f" providerId="LiveId" clId="{8018240F-8394-4CC2-83EE-27AC25CD8E19}" dt="2023-02-23T22:43:16.654" v="1035" actId="478"/>
          <ac:spMkLst>
            <pc:docMk/>
            <pc:sldMk cId="2724262222" sldId="425"/>
            <ac:spMk id="6" creationId="{1E5CF1A8-844C-1668-E189-9C47783B8D6C}"/>
          </ac:spMkLst>
        </pc:spChg>
        <pc:spChg chg="mod">
          <ac:chgData name="NILIENE SOUZA" userId="a0990b413b41759f" providerId="LiveId" clId="{8018240F-8394-4CC2-83EE-27AC25CD8E19}" dt="2023-02-24T02:51:30.542" v="1529"/>
          <ac:spMkLst>
            <pc:docMk/>
            <pc:sldMk cId="2724262222" sldId="425"/>
            <ac:spMk id="8" creationId="{F95BDAAE-34E8-4FAB-BAE8-BA9BB832E686}"/>
          </ac:spMkLst>
        </pc:spChg>
        <pc:spChg chg="add mod">
          <ac:chgData name="NILIENE SOUZA" userId="a0990b413b41759f" providerId="LiveId" clId="{8018240F-8394-4CC2-83EE-27AC25CD8E19}" dt="2023-02-24T02:51:55.476" v="1540" actId="1076"/>
          <ac:spMkLst>
            <pc:docMk/>
            <pc:sldMk cId="2724262222" sldId="425"/>
            <ac:spMk id="9" creationId="{A8ADC1D4-3EF9-08F3-C3FC-E42C47CBB84C}"/>
          </ac:spMkLst>
        </pc:spChg>
        <pc:spChg chg="add del mod">
          <ac:chgData name="NILIENE SOUZA" userId="a0990b413b41759f" providerId="LiveId" clId="{8018240F-8394-4CC2-83EE-27AC25CD8E19}" dt="2023-02-23T22:42:39.586" v="1015" actId="478"/>
          <ac:spMkLst>
            <pc:docMk/>
            <pc:sldMk cId="2724262222" sldId="425"/>
            <ac:spMk id="9" creationId="{D80E9A66-36E7-476B-B274-AD9C50B8EB9B}"/>
          </ac:spMkLst>
        </pc:spChg>
        <pc:spChg chg="add del mod">
          <ac:chgData name="NILIENE SOUZA" userId="a0990b413b41759f" providerId="LiveId" clId="{8018240F-8394-4CC2-83EE-27AC25CD8E19}" dt="2023-02-24T02:59:28.629" v="1687" actId="478"/>
          <ac:spMkLst>
            <pc:docMk/>
            <pc:sldMk cId="2724262222" sldId="425"/>
            <ac:spMk id="10" creationId="{3C4F4B04-3082-7679-8382-433D845E565C}"/>
          </ac:spMkLst>
        </pc:spChg>
        <pc:spChg chg="del">
          <ac:chgData name="NILIENE SOUZA" userId="a0990b413b41759f" providerId="LiveId" clId="{8018240F-8394-4CC2-83EE-27AC25CD8E19}" dt="2023-02-23T22:43:12.665" v="1033" actId="478"/>
          <ac:spMkLst>
            <pc:docMk/>
            <pc:sldMk cId="2724262222" sldId="425"/>
            <ac:spMk id="12" creationId="{035A7DF5-AC2D-FAAD-7CFC-BD59102E657E}"/>
          </ac:spMkLst>
        </pc:spChg>
        <pc:spChg chg="mod">
          <ac:chgData name="NILIENE SOUZA" userId="a0990b413b41759f" providerId="LiveId" clId="{8018240F-8394-4CC2-83EE-27AC25CD8E19}" dt="2023-02-24T02:59:16.748" v="1683"/>
          <ac:spMkLst>
            <pc:docMk/>
            <pc:sldMk cId="2724262222" sldId="425"/>
            <ac:spMk id="13" creationId="{461202CB-E26B-1B19-7406-E85D8549E2F3}"/>
          </ac:spMkLst>
        </pc:spChg>
        <pc:spChg chg="mod">
          <ac:chgData name="NILIENE SOUZA" userId="a0990b413b41759f" providerId="LiveId" clId="{8018240F-8394-4CC2-83EE-27AC25CD8E19}" dt="2023-02-24T02:59:16.748" v="1683"/>
          <ac:spMkLst>
            <pc:docMk/>
            <pc:sldMk cId="2724262222" sldId="425"/>
            <ac:spMk id="14" creationId="{69F661C3-C854-FCD7-DB8D-B7E44033854E}"/>
          </ac:spMkLst>
        </pc:spChg>
        <pc:spChg chg="del mod">
          <ac:chgData name="NILIENE SOUZA" userId="a0990b413b41759f" providerId="LiveId" clId="{8018240F-8394-4CC2-83EE-27AC25CD8E19}" dt="2023-02-23T22:46:01.332" v="1038" actId="478"/>
          <ac:spMkLst>
            <pc:docMk/>
            <pc:sldMk cId="2724262222" sldId="425"/>
            <ac:spMk id="17" creationId="{11DFE519-FBC2-5B7B-6D51-00F8B5206693}"/>
          </ac:spMkLst>
        </pc:spChg>
        <pc:grpChg chg="mod">
          <ac:chgData name="NILIENE SOUZA" userId="a0990b413b41759f" providerId="LiveId" clId="{8018240F-8394-4CC2-83EE-27AC25CD8E19}" dt="2023-02-24T02:51:40.266" v="1535" actId="1076"/>
          <ac:grpSpMkLst>
            <pc:docMk/>
            <pc:sldMk cId="2724262222" sldId="425"/>
            <ac:grpSpMk id="11" creationId="{A2447589-742B-4B65-A9AD-6B2AE4F63588}"/>
          </ac:grpSpMkLst>
        </pc:grpChg>
        <pc:grpChg chg="add mod ord">
          <ac:chgData name="NILIENE SOUZA" userId="a0990b413b41759f" providerId="LiveId" clId="{8018240F-8394-4CC2-83EE-27AC25CD8E19}" dt="2023-02-24T02:59:25.757" v="1686" actId="167"/>
          <ac:grpSpMkLst>
            <pc:docMk/>
            <pc:sldMk cId="2724262222" sldId="425"/>
            <ac:grpSpMk id="12" creationId="{776219A2-25A4-4A2C-6654-1B08DEE3E6C7}"/>
          </ac:grpSpMkLst>
        </pc:grpChg>
        <pc:picChg chg="del">
          <ac:chgData name="NILIENE SOUZA" userId="a0990b413b41759f" providerId="LiveId" clId="{8018240F-8394-4CC2-83EE-27AC25CD8E19}" dt="2023-02-23T22:43:07.850" v="1031" actId="478"/>
          <ac:picMkLst>
            <pc:docMk/>
            <pc:sldMk cId="2724262222" sldId="425"/>
            <ac:picMk id="5" creationId="{6DFEA415-DB5C-824F-F30E-EBE6946B1507}"/>
          </ac:picMkLst>
        </pc:picChg>
        <pc:picChg chg="add mod">
          <ac:chgData name="NILIENE SOUZA" userId="a0990b413b41759f" providerId="LiveId" clId="{8018240F-8394-4CC2-83EE-27AC25CD8E19}" dt="2023-02-24T02:50:59.803" v="1522" actId="1076"/>
          <ac:picMkLst>
            <pc:docMk/>
            <pc:sldMk cId="2724262222" sldId="425"/>
            <ac:picMk id="6" creationId="{E946AD76-CB5B-F3E5-31B9-7FBD05910140}"/>
          </ac:picMkLst>
        </pc:picChg>
        <pc:picChg chg="del">
          <ac:chgData name="NILIENE SOUZA" userId="a0990b413b41759f" providerId="LiveId" clId="{8018240F-8394-4CC2-83EE-27AC25CD8E19}" dt="2023-02-23T22:43:14.211" v="1034" actId="478"/>
          <ac:picMkLst>
            <pc:docMk/>
            <pc:sldMk cId="2724262222" sldId="425"/>
            <ac:picMk id="1026" creationId="{B9560B85-6219-3F80-7A80-C448E145365D}"/>
          </ac:picMkLst>
        </pc:picChg>
      </pc:sldChg>
      <pc:sldChg chg="addSp delSp modSp add mod addAnim delAnim modAnim">
        <pc:chgData name="NILIENE SOUZA" userId="a0990b413b41759f" providerId="LiveId" clId="{8018240F-8394-4CC2-83EE-27AC25CD8E19}" dt="2023-02-23T22:58:37.075" v="1166"/>
        <pc:sldMkLst>
          <pc:docMk/>
          <pc:sldMk cId="3604384776" sldId="426"/>
        </pc:sldMkLst>
        <pc:spChg chg="del">
          <ac:chgData name="NILIENE SOUZA" userId="a0990b413b41759f" providerId="LiveId" clId="{8018240F-8394-4CC2-83EE-27AC25CD8E19}" dt="2023-02-23T22:47:31.751" v="1067" actId="478"/>
          <ac:spMkLst>
            <pc:docMk/>
            <pc:sldMk cId="3604384776" sldId="426"/>
            <ac:spMk id="8" creationId="{DEBF661C-F12B-E086-C14E-5CA850BFC78D}"/>
          </ac:spMkLst>
        </pc:spChg>
        <pc:spChg chg="mod">
          <ac:chgData name="NILIENE SOUZA" userId="a0990b413b41759f" providerId="LiveId" clId="{8018240F-8394-4CC2-83EE-27AC25CD8E19}" dt="2023-02-23T22:47:29.220" v="1066" actId="20577"/>
          <ac:spMkLst>
            <pc:docMk/>
            <pc:sldMk cId="3604384776" sldId="426"/>
            <ac:spMk id="9" creationId="{60C83057-5B8D-5F24-2486-B248F73D7019}"/>
          </ac:spMkLst>
        </pc:spChg>
        <pc:spChg chg="mod">
          <ac:chgData name="NILIENE SOUZA" userId="a0990b413b41759f" providerId="LiveId" clId="{8018240F-8394-4CC2-83EE-27AC25CD8E19}" dt="2023-02-23T22:57:48.734" v="1162" actId="20577"/>
          <ac:spMkLst>
            <pc:docMk/>
            <pc:sldMk cId="3604384776" sldId="426"/>
            <ac:spMk id="10" creationId="{EDF69310-E183-6355-C4B1-8DD7DAAF0009}"/>
          </ac:spMkLst>
        </pc:spChg>
        <pc:spChg chg="mod">
          <ac:chgData name="NILIENE SOUZA" userId="a0990b413b41759f" providerId="LiveId" clId="{8018240F-8394-4CC2-83EE-27AC25CD8E19}" dt="2023-02-23T22:48:13.194" v="1081" actId="1076"/>
          <ac:spMkLst>
            <pc:docMk/>
            <pc:sldMk cId="3604384776" sldId="426"/>
            <ac:spMk id="63" creationId="{B1A73452-6B12-41E1-8E6B-4B4862542A68}"/>
          </ac:spMkLst>
        </pc:spChg>
        <pc:grpChg chg="add del mod">
          <ac:chgData name="NILIENE SOUZA" userId="a0990b413b41759f" providerId="LiveId" clId="{8018240F-8394-4CC2-83EE-27AC25CD8E19}" dt="2023-02-23T22:47:17.245" v="1043" actId="478"/>
          <ac:grpSpMkLst>
            <pc:docMk/>
            <pc:sldMk cId="3604384776" sldId="426"/>
            <ac:grpSpMk id="4" creationId="{C4D97860-B8D0-ACDD-EC04-F1D504726BC6}"/>
          </ac:grpSpMkLst>
        </pc:grpChg>
        <pc:picChg chg="del">
          <ac:chgData name="NILIENE SOUZA" userId="a0990b413b41759f" providerId="LiveId" clId="{8018240F-8394-4CC2-83EE-27AC25CD8E19}" dt="2023-02-23T22:47:23.540" v="1045" actId="478"/>
          <ac:picMkLst>
            <pc:docMk/>
            <pc:sldMk cId="3604384776" sldId="426"/>
            <ac:picMk id="7" creationId="{D85C80D9-C027-4CCC-D748-441D9D2A64EE}"/>
          </ac:picMkLst>
        </pc:picChg>
        <pc:picChg chg="add del mod">
          <ac:chgData name="NILIENE SOUZA" userId="a0990b413b41759f" providerId="LiveId" clId="{8018240F-8394-4CC2-83EE-27AC25CD8E19}" dt="2023-02-23T22:58:28.700" v="1163" actId="478"/>
          <ac:picMkLst>
            <pc:docMk/>
            <pc:sldMk cId="3604384776" sldId="426"/>
            <ac:picMk id="2050" creationId="{DE1642D5-39DA-4247-F850-FBCF2BC32243}"/>
          </ac:picMkLst>
        </pc:picChg>
        <pc:picChg chg="add mod">
          <ac:chgData name="NILIENE SOUZA" userId="a0990b413b41759f" providerId="LiveId" clId="{8018240F-8394-4CC2-83EE-27AC25CD8E19}" dt="2023-02-23T22:58:37.075" v="1166"/>
          <ac:picMkLst>
            <pc:docMk/>
            <pc:sldMk cId="3604384776" sldId="426"/>
            <ac:picMk id="2052" creationId="{424567EB-4BCC-0744-312B-6CF9B77653AD}"/>
          </ac:picMkLst>
        </pc:picChg>
      </pc:sldChg>
      <pc:sldChg chg="addSp modSp add mod">
        <pc:chgData name="NILIENE SOUZA" userId="a0990b413b41759f" providerId="LiveId" clId="{8018240F-8394-4CC2-83EE-27AC25CD8E19}" dt="2023-02-23T22:50:02.833" v="1101" actId="14861"/>
        <pc:sldMkLst>
          <pc:docMk/>
          <pc:sldMk cId="1435260680" sldId="427"/>
        </pc:sldMkLst>
        <pc:spChg chg="mod">
          <ac:chgData name="NILIENE SOUZA" userId="a0990b413b41759f" providerId="LiveId" clId="{8018240F-8394-4CC2-83EE-27AC25CD8E19}" dt="2023-02-23T22:49:52.430" v="1100" actId="255"/>
          <ac:spMkLst>
            <pc:docMk/>
            <pc:sldMk cId="1435260680" sldId="427"/>
            <ac:spMk id="10" creationId="{EDF69310-E183-6355-C4B1-8DD7DAAF0009}"/>
          </ac:spMkLst>
        </pc:spChg>
        <pc:picChg chg="add mod modCrop">
          <ac:chgData name="NILIENE SOUZA" userId="a0990b413b41759f" providerId="LiveId" clId="{8018240F-8394-4CC2-83EE-27AC25CD8E19}" dt="2023-02-23T22:50:02.833" v="1101" actId="14861"/>
          <ac:picMkLst>
            <pc:docMk/>
            <pc:sldMk cId="1435260680" sldId="427"/>
            <ac:picMk id="2" creationId="{27144AC0-045E-5F55-B87B-EBA3533A9EBF}"/>
          </ac:picMkLst>
        </pc:picChg>
      </pc:sldChg>
      <pc:sldChg chg="addSp delSp modSp new mod">
        <pc:chgData name="NILIENE SOUZA" userId="a0990b413b41759f" providerId="LiveId" clId="{8018240F-8394-4CC2-83EE-27AC25CD8E19}" dt="2023-02-24T02:52:58.013" v="1592" actId="1076"/>
        <pc:sldMkLst>
          <pc:docMk/>
          <pc:sldMk cId="3087910848" sldId="428"/>
        </pc:sldMkLst>
        <pc:spChg chg="add del mod">
          <ac:chgData name="NILIENE SOUZA" userId="a0990b413b41759f" providerId="LiveId" clId="{8018240F-8394-4CC2-83EE-27AC25CD8E19}" dt="2023-02-24T01:09:56.113" v="1396"/>
          <ac:spMkLst>
            <pc:docMk/>
            <pc:sldMk cId="3087910848" sldId="428"/>
            <ac:spMk id="3" creationId="{A1E71BB1-060C-6AF1-F54B-76D2313A7CB0}"/>
          </ac:spMkLst>
        </pc:spChg>
        <pc:spChg chg="add mod">
          <ac:chgData name="NILIENE SOUZA" userId="a0990b413b41759f" providerId="LiveId" clId="{8018240F-8394-4CC2-83EE-27AC25CD8E19}" dt="2023-02-24T01:09:21.078" v="1375"/>
          <ac:spMkLst>
            <pc:docMk/>
            <pc:sldMk cId="3087910848" sldId="428"/>
            <ac:spMk id="4" creationId="{23596877-4B68-7738-8F61-C5DC7CE6C273}"/>
          </ac:spMkLst>
        </pc:spChg>
        <pc:spChg chg="add mod ord">
          <ac:chgData name="NILIENE SOUZA" userId="a0990b413b41759f" providerId="LiveId" clId="{8018240F-8394-4CC2-83EE-27AC25CD8E19}" dt="2023-02-24T02:52:58.013" v="1592" actId="1076"/>
          <ac:spMkLst>
            <pc:docMk/>
            <pc:sldMk cId="3087910848" sldId="428"/>
            <ac:spMk id="5" creationId="{BFCDEDE8-8994-0B84-E1C9-3428AA3F93E7}"/>
          </ac:spMkLst>
        </pc:spChg>
      </pc:sldChg>
      <pc:sldChg chg="addSp delSp modSp add mod modAnim">
        <pc:chgData name="NILIENE SOUZA" userId="a0990b413b41759f" providerId="LiveId" clId="{8018240F-8394-4CC2-83EE-27AC25CD8E19}" dt="2023-02-24T01:06:16.373" v="1356" actId="478"/>
        <pc:sldMkLst>
          <pc:docMk/>
          <pc:sldMk cId="1037288315" sldId="429"/>
        </pc:sldMkLst>
        <pc:spChg chg="mod">
          <ac:chgData name="NILIENE SOUZA" userId="a0990b413b41759f" providerId="LiveId" clId="{8018240F-8394-4CC2-83EE-27AC25CD8E19}" dt="2023-02-24T00:58:27.787" v="1251" actId="255"/>
          <ac:spMkLst>
            <pc:docMk/>
            <pc:sldMk cId="1037288315" sldId="429"/>
            <ac:spMk id="56" creationId="{1CB7408E-4973-4227-ADAB-1C0B202EB1E3}"/>
          </ac:spMkLst>
        </pc:spChg>
        <pc:picChg chg="add mod">
          <ac:chgData name="NILIENE SOUZA" userId="a0990b413b41759f" providerId="LiveId" clId="{8018240F-8394-4CC2-83EE-27AC25CD8E19}" dt="2023-02-24T01:05:52.551" v="1350"/>
          <ac:picMkLst>
            <pc:docMk/>
            <pc:sldMk cId="1037288315" sldId="429"/>
            <ac:picMk id="2" creationId="{3450CEBE-53B3-3E01-E223-746DE4A83B64}"/>
          </ac:picMkLst>
        </pc:picChg>
        <pc:picChg chg="add mod">
          <ac:chgData name="NILIENE SOUZA" userId="a0990b413b41759f" providerId="LiveId" clId="{8018240F-8394-4CC2-83EE-27AC25CD8E19}" dt="2023-02-24T01:05:52.551" v="1350"/>
          <ac:picMkLst>
            <pc:docMk/>
            <pc:sldMk cId="1037288315" sldId="429"/>
            <ac:picMk id="3" creationId="{104DC14C-6FE1-0A62-C216-947E018E862B}"/>
          </ac:picMkLst>
        </pc:picChg>
        <pc:picChg chg="del">
          <ac:chgData name="NILIENE SOUZA" userId="a0990b413b41759f" providerId="LiveId" clId="{8018240F-8394-4CC2-83EE-27AC25CD8E19}" dt="2023-02-24T00:59:44.123" v="1282" actId="478"/>
          <ac:picMkLst>
            <pc:docMk/>
            <pc:sldMk cId="1037288315" sldId="429"/>
            <ac:picMk id="4" creationId="{08757C22-2AEB-4207-F065-101C10A9FBCA}"/>
          </ac:picMkLst>
        </pc:picChg>
        <pc:picChg chg="del">
          <ac:chgData name="NILIENE SOUZA" userId="a0990b413b41759f" providerId="LiveId" clId="{8018240F-8394-4CC2-83EE-27AC25CD8E19}" dt="2023-02-24T00:59:44.123" v="1282" actId="478"/>
          <ac:picMkLst>
            <pc:docMk/>
            <pc:sldMk cId="1037288315" sldId="429"/>
            <ac:picMk id="5" creationId="{B2BB8E00-B4CA-DCE8-0456-A73A5B6B2B76}"/>
          </ac:picMkLst>
        </pc:picChg>
        <pc:picChg chg="del">
          <ac:chgData name="NILIENE SOUZA" userId="a0990b413b41759f" providerId="LiveId" clId="{8018240F-8394-4CC2-83EE-27AC25CD8E19}" dt="2023-02-24T00:59:44.123" v="1282" actId="478"/>
          <ac:picMkLst>
            <pc:docMk/>
            <pc:sldMk cId="1037288315" sldId="429"/>
            <ac:picMk id="6" creationId="{DCA78987-8ED8-3AF0-5589-D732FF1C94D0}"/>
          </ac:picMkLst>
        </pc:picChg>
        <pc:picChg chg="del">
          <ac:chgData name="NILIENE SOUZA" userId="a0990b413b41759f" providerId="LiveId" clId="{8018240F-8394-4CC2-83EE-27AC25CD8E19}" dt="2023-02-24T00:59:44.123" v="1282" actId="478"/>
          <ac:picMkLst>
            <pc:docMk/>
            <pc:sldMk cId="1037288315" sldId="429"/>
            <ac:picMk id="7" creationId="{F83CB22E-1ED9-7C67-9119-E36D5B5809F9}"/>
          </ac:picMkLst>
        </pc:picChg>
        <pc:picChg chg="add mod">
          <ac:chgData name="NILIENE SOUZA" userId="a0990b413b41759f" providerId="LiveId" clId="{8018240F-8394-4CC2-83EE-27AC25CD8E19}" dt="2023-02-24T01:05:52.551" v="1350"/>
          <ac:picMkLst>
            <pc:docMk/>
            <pc:sldMk cId="1037288315" sldId="429"/>
            <ac:picMk id="9" creationId="{2E5796E7-4870-FC86-2E5F-346A006AA8F5}"/>
          </ac:picMkLst>
        </pc:picChg>
        <pc:picChg chg="add mod">
          <ac:chgData name="NILIENE SOUZA" userId="a0990b413b41759f" providerId="LiveId" clId="{8018240F-8394-4CC2-83EE-27AC25CD8E19}" dt="2023-02-24T01:05:52.551" v="1350"/>
          <ac:picMkLst>
            <pc:docMk/>
            <pc:sldMk cId="1037288315" sldId="429"/>
            <ac:picMk id="10" creationId="{EE43ACD2-F6FE-0FA9-3015-75171C83BB85}"/>
          </ac:picMkLst>
        </pc:picChg>
        <pc:picChg chg="add mod">
          <ac:chgData name="NILIENE SOUZA" userId="a0990b413b41759f" providerId="LiveId" clId="{8018240F-8394-4CC2-83EE-27AC25CD8E19}" dt="2023-02-24T01:05:52.551" v="1350"/>
          <ac:picMkLst>
            <pc:docMk/>
            <pc:sldMk cId="1037288315" sldId="429"/>
            <ac:picMk id="11" creationId="{9F7B118E-B7BB-47E3-EFF1-759294DD1F39}"/>
          </ac:picMkLst>
        </pc:picChg>
        <pc:picChg chg="add del mod">
          <ac:chgData name="NILIENE SOUZA" userId="a0990b413b41759f" providerId="LiveId" clId="{8018240F-8394-4CC2-83EE-27AC25CD8E19}" dt="2023-02-24T01:06:16.373" v="1356" actId="478"/>
          <ac:picMkLst>
            <pc:docMk/>
            <pc:sldMk cId="1037288315" sldId="429"/>
            <ac:picMk id="12" creationId="{57C8D284-595A-C239-91D9-7A1F1665E564}"/>
          </ac:picMkLst>
        </pc:picChg>
        <pc:picChg chg="del">
          <ac:chgData name="NILIENE SOUZA" userId="a0990b413b41759f" providerId="LiveId" clId="{8018240F-8394-4CC2-83EE-27AC25CD8E19}" dt="2023-02-24T00:53:52.229" v="1230" actId="478"/>
          <ac:picMkLst>
            <pc:docMk/>
            <pc:sldMk cId="1037288315" sldId="429"/>
            <ac:picMk id="5122" creationId="{F3482E29-E115-1543-D761-B8F5C481F8C6}"/>
          </ac:picMkLst>
        </pc:picChg>
        <pc:picChg chg="add mod">
          <ac:chgData name="NILIENE SOUZA" userId="a0990b413b41759f" providerId="LiveId" clId="{8018240F-8394-4CC2-83EE-27AC25CD8E19}" dt="2023-02-24T00:53:50.285" v="1229" actId="171"/>
          <ac:picMkLst>
            <pc:docMk/>
            <pc:sldMk cId="1037288315" sldId="429"/>
            <ac:picMk id="6146" creationId="{DD0B6F2B-A94D-9F12-EDFF-37C92E056971}"/>
          </ac:picMkLst>
        </pc:picChg>
      </pc:sldChg>
      <pc:sldChg chg="addSp delSp modSp add mod modTransition modAnim">
        <pc:chgData name="NILIENE SOUZA" userId="a0990b413b41759f" providerId="LiveId" clId="{8018240F-8394-4CC2-83EE-27AC25CD8E19}" dt="2023-02-24T01:06:39.696" v="1358"/>
        <pc:sldMkLst>
          <pc:docMk/>
          <pc:sldMk cId="727401079" sldId="430"/>
        </pc:sldMkLst>
        <pc:spChg chg="mod">
          <ac:chgData name="NILIENE SOUZA" userId="a0990b413b41759f" providerId="LiveId" clId="{8018240F-8394-4CC2-83EE-27AC25CD8E19}" dt="2023-02-24T01:01:40.525" v="1298" actId="1076"/>
          <ac:spMkLst>
            <pc:docMk/>
            <pc:sldMk cId="727401079" sldId="430"/>
            <ac:spMk id="13" creationId="{1E39789E-98DC-39C8-6B5D-400367E5A2C5}"/>
          </ac:spMkLst>
        </pc:spChg>
        <pc:picChg chg="add mod">
          <ac:chgData name="NILIENE SOUZA" userId="a0990b413b41759f" providerId="LiveId" clId="{8018240F-8394-4CC2-83EE-27AC25CD8E19}" dt="2023-02-24T01:05:42.298" v="1346"/>
          <ac:picMkLst>
            <pc:docMk/>
            <pc:sldMk cId="727401079" sldId="430"/>
            <ac:picMk id="4" creationId="{4EF4D449-F0C2-6C51-1549-876490FA6304}"/>
          </ac:picMkLst>
        </pc:picChg>
        <pc:picChg chg="add del mod">
          <ac:chgData name="NILIENE SOUZA" userId="a0990b413b41759f" providerId="LiveId" clId="{8018240F-8394-4CC2-83EE-27AC25CD8E19}" dt="2023-02-24T01:06:01.535" v="1352" actId="478"/>
          <ac:picMkLst>
            <pc:docMk/>
            <pc:sldMk cId="727401079" sldId="430"/>
            <ac:picMk id="5" creationId="{0EEED949-22DB-E707-63AF-A769E78C7445}"/>
          </ac:picMkLst>
        </pc:picChg>
        <pc:picChg chg="mod">
          <ac:chgData name="NILIENE SOUZA" userId="a0990b413b41759f" providerId="LiveId" clId="{8018240F-8394-4CC2-83EE-27AC25CD8E19}" dt="2023-02-24T01:01:01.714" v="1291" actId="18131"/>
          <ac:picMkLst>
            <pc:docMk/>
            <pc:sldMk cId="727401079" sldId="430"/>
            <ac:picMk id="6" creationId="{69784653-5BB4-7423-6941-F4A2DCF6FF8B}"/>
          </ac:picMkLst>
        </pc:picChg>
        <pc:picChg chg="add mod">
          <ac:chgData name="NILIENE SOUZA" userId="a0990b413b41759f" providerId="LiveId" clId="{8018240F-8394-4CC2-83EE-27AC25CD8E19}" dt="2023-02-24T01:05:42.298" v="1346"/>
          <ac:picMkLst>
            <pc:docMk/>
            <pc:sldMk cId="727401079" sldId="430"/>
            <ac:picMk id="7" creationId="{0F69904F-10E9-ED9E-99FD-1B6FDDCCD70B}"/>
          </ac:picMkLst>
        </pc:picChg>
        <pc:picChg chg="add mod">
          <ac:chgData name="NILIENE SOUZA" userId="a0990b413b41759f" providerId="LiveId" clId="{8018240F-8394-4CC2-83EE-27AC25CD8E19}" dt="2023-02-24T01:05:42.298" v="1346"/>
          <ac:picMkLst>
            <pc:docMk/>
            <pc:sldMk cId="727401079" sldId="430"/>
            <ac:picMk id="9" creationId="{CBFF75FE-9842-3C8D-57D3-EB44AB83D5EB}"/>
          </ac:picMkLst>
        </pc:picChg>
        <pc:picChg chg="add mod">
          <ac:chgData name="NILIENE SOUZA" userId="a0990b413b41759f" providerId="LiveId" clId="{8018240F-8394-4CC2-83EE-27AC25CD8E19}" dt="2023-02-24T01:05:42.298" v="1346"/>
          <ac:picMkLst>
            <pc:docMk/>
            <pc:sldMk cId="727401079" sldId="430"/>
            <ac:picMk id="10" creationId="{76069F36-6AC8-34F0-D36A-FED8E706D20A}"/>
          </ac:picMkLst>
        </pc:picChg>
        <pc:picChg chg="add mod">
          <ac:chgData name="NILIENE SOUZA" userId="a0990b413b41759f" providerId="LiveId" clId="{8018240F-8394-4CC2-83EE-27AC25CD8E19}" dt="2023-02-24T01:05:42.298" v="1346"/>
          <ac:picMkLst>
            <pc:docMk/>
            <pc:sldMk cId="727401079" sldId="430"/>
            <ac:picMk id="11" creationId="{E5DA6899-9F33-C280-93D2-7A6AAE45460B}"/>
          </ac:picMkLst>
        </pc:picChg>
      </pc:sldChg>
      <pc:sldChg chg="addSp delSp modSp add mod modTransition modAnim">
        <pc:chgData name="NILIENE SOUZA" userId="a0990b413b41759f" providerId="LiveId" clId="{8018240F-8394-4CC2-83EE-27AC25CD8E19}" dt="2023-02-24T01:07:12.348" v="1362"/>
        <pc:sldMkLst>
          <pc:docMk/>
          <pc:sldMk cId="1551997346" sldId="431"/>
        </pc:sldMkLst>
        <pc:spChg chg="add del mod">
          <ac:chgData name="NILIENE SOUZA" userId="a0990b413b41759f" providerId="LiveId" clId="{8018240F-8394-4CC2-83EE-27AC25CD8E19}" dt="2023-02-24T01:01:53.389" v="1300"/>
          <ac:spMkLst>
            <pc:docMk/>
            <pc:sldMk cId="1551997346" sldId="431"/>
            <ac:spMk id="4" creationId="{9A312E75-EAA6-2DC7-8784-BE5C8DAA8CC3}"/>
          </ac:spMkLst>
        </pc:spChg>
        <pc:spChg chg="add mod">
          <ac:chgData name="NILIENE SOUZA" userId="a0990b413b41759f" providerId="LiveId" clId="{8018240F-8394-4CC2-83EE-27AC25CD8E19}" dt="2023-02-24T01:01:56.127" v="1302"/>
          <ac:spMkLst>
            <pc:docMk/>
            <pc:sldMk cId="1551997346" sldId="431"/>
            <ac:spMk id="5" creationId="{8156D386-D425-4F36-1434-1867975AFAFA}"/>
          </ac:spMkLst>
        </pc:spChg>
        <pc:spChg chg="del">
          <ac:chgData name="NILIENE SOUZA" userId="a0990b413b41759f" providerId="LiveId" clId="{8018240F-8394-4CC2-83EE-27AC25CD8E19}" dt="2023-02-24T01:01:55.541" v="1301" actId="478"/>
          <ac:spMkLst>
            <pc:docMk/>
            <pc:sldMk cId="1551997346" sldId="431"/>
            <ac:spMk id="13" creationId="{1E39789E-98DC-39C8-6B5D-400367E5A2C5}"/>
          </ac:spMkLst>
        </pc:spChg>
        <pc:picChg chg="mod">
          <ac:chgData name="NILIENE SOUZA" userId="a0990b413b41759f" providerId="LiveId" clId="{8018240F-8394-4CC2-83EE-27AC25CD8E19}" dt="2023-02-24T01:02:16.812" v="1305" actId="18131"/>
          <ac:picMkLst>
            <pc:docMk/>
            <pc:sldMk cId="1551997346" sldId="431"/>
            <ac:picMk id="6" creationId="{69784653-5BB4-7423-6941-F4A2DCF6FF8B}"/>
          </ac:picMkLst>
        </pc:picChg>
        <pc:picChg chg="add mod">
          <ac:chgData name="NILIENE SOUZA" userId="a0990b413b41759f" providerId="LiveId" clId="{8018240F-8394-4CC2-83EE-27AC25CD8E19}" dt="2023-02-24T01:05:44.444" v="1347"/>
          <ac:picMkLst>
            <pc:docMk/>
            <pc:sldMk cId="1551997346" sldId="431"/>
            <ac:picMk id="7" creationId="{B60D7BA0-355B-401D-79F7-C7E3827B6D9D}"/>
          </ac:picMkLst>
        </pc:picChg>
        <pc:picChg chg="add mod">
          <ac:chgData name="NILIENE SOUZA" userId="a0990b413b41759f" providerId="LiveId" clId="{8018240F-8394-4CC2-83EE-27AC25CD8E19}" dt="2023-02-24T01:05:44.444" v="1347"/>
          <ac:picMkLst>
            <pc:docMk/>
            <pc:sldMk cId="1551997346" sldId="431"/>
            <ac:picMk id="9" creationId="{D82ED755-DD24-CBE0-1A06-E54E8431238B}"/>
          </ac:picMkLst>
        </pc:picChg>
        <pc:picChg chg="add del mod">
          <ac:chgData name="NILIENE SOUZA" userId="a0990b413b41759f" providerId="LiveId" clId="{8018240F-8394-4CC2-83EE-27AC25CD8E19}" dt="2023-02-24T01:06:05.077" v="1353" actId="478"/>
          <ac:picMkLst>
            <pc:docMk/>
            <pc:sldMk cId="1551997346" sldId="431"/>
            <ac:picMk id="10" creationId="{163B76F0-D69B-1043-FA0C-76FACD3D7EF9}"/>
          </ac:picMkLst>
        </pc:picChg>
        <pc:picChg chg="add mod">
          <ac:chgData name="NILIENE SOUZA" userId="a0990b413b41759f" providerId="LiveId" clId="{8018240F-8394-4CC2-83EE-27AC25CD8E19}" dt="2023-02-24T01:05:44.444" v="1347"/>
          <ac:picMkLst>
            <pc:docMk/>
            <pc:sldMk cId="1551997346" sldId="431"/>
            <ac:picMk id="11" creationId="{D6A9E8AD-6E69-8FEE-21FB-8F4D79DB566F}"/>
          </ac:picMkLst>
        </pc:picChg>
        <pc:picChg chg="add mod">
          <ac:chgData name="NILIENE SOUZA" userId="a0990b413b41759f" providerId="LiveId" clId="{8018240F-8394-4CC2-83EE-27AC25CD8E19}" dt="2023-02-24T01:05:44.444" v="1347"/>
          <ac:picMkLst>
            <pc:docMk/>
            <pc:sldMk cId="1551997346" sldId="431"/>
            <ac:picMk id="12" creationId="{FBCD9D9F-B2F1-3A98-61AE-F72A30DC4AC5}"/>
          </ac:picMkLst>
        </pc:picChg>
        <pc:picChg chg="add mod">
          <ac:chgData name="NILIENE SOUZA" userId="a0990b413b41759f" providerId="LiveId" clId="{8018240F-8394-4CC2-83EE-27AC25CD8E19}" dt="2023-02-24T01:05:44.444" v="1347"/>
          <ac:picMkLst>
            <pc:docMk/>
            <pc:sldMk cId="1551997346" sldId="431"/>
            <ac:picMk id="14" creationId="{B4132C98-9DF7-7A70-CD5F-0BCE073B9E5D}"/>
          </ac:picMkLst>
        </pc:picChg>
      </pc:sldChg>
      <pc:sldChg chg="addSp delSp modSp add mod modTransition setBg modAnim">
        <pc:chgData name="NILIENE SOUZA" userId="a0990b413b41759f" providerId="LiveId" clId="{8018240F-8394-4CC2-83EE-27AC25CD8E19}" dt="2023-02-24T01:11:51.204" v="1411"/>
        <pc:sldMkLst>
          <pc:docMk/>
          <pc:sldMk cId="509520294" sldId="432"/>
        </pc:sldMkLst>
        <pc:spChg chg="add mod">
          <ac:chgData name="NILIENE SOUZA" userId="a0990b413b41759f" providerId="LiveId" clId="{8018240F-8394-4CC2-83EE-27AC25CD8E19}" dt="2023-02-24T01:02:00.122" v="1304"/>
          <ac:spMkLst>
            <pc:docMk/>
            <pc:sldMk cId="509520294" sldId="432"/>
            <ac:spMk id="4" creationId="{F70F62A0-F9F3-BE75-B28C-35AC17D215EA}"/>
          </ac:spMkLst>
        </pc:spChg>
        <pc:spChg chg="del">
          <ac:chgData name="NILIENE SOUZA" userId="a0990b413b41759f" providerId="LiveId" clId="{8018240F-8394-4CC2-83EE-27AC25CD8E19}" dt="2023-02-24T01:01:59.682" v="1303" actId="478"/>
          <ac:spMkLst>
            <pc:docMk/>
            <pc:sldMk cId="509520294" sldId="432"/>
            <ac:spMk id="13" creationId="{1E39789E-98DC-39C8-6B5D-400367E5A2C5}"/>
          </ac:spMkLst>
        </pc:spChg>
        <pc:picChg chg="add mod">
          <ac:chgData name="NILIENE SOUZA" userId="a0990b413b41759f" providerId="LiveId" clId="{8018240F-8394-4CC2-83EE-27AC25CD8E19}" dt="2023-02-24T01:05:46.989" v="1348"/>
          <ac:picMkLst>
            <pc:docMk/>
            <pc:sldMk cId="509520294" sldId="432"/>
            <ac:picMk id="5" creationId="{9F466CBD-BD1A-16AC-B641-DC73CA701C68}"/>
          </ac:picMkLst>
        </pc:picChg>
        <pc:picChg chg="mod">
          <ac:chgData name="NILIENE SOUZA" userId="a0990b413b41759f" providerId="LiveId" clId="{8018240F-8394-4CC2-83EE-27AC25CD8E19}" dt="2023-02-24T01:02:42.044" v="1307" actId="18131"/>
          <ac:picMkLst>
            <pc:docMk/>
            <pc:sldMk cId="509520294" sldId="432"/>
            <ac:picMk id="6" creationId="{69784653-5BB4-7423-6941-F4A2DCF6FF8B}"/>
          </ac:picMkLst>
        </pc:picChg>
        <pc:picChg chg="add mod">
          <ac:chgData name="NILIENE SOUZA" userId="a0990b413b41759f" providerId="LiveId" clId="{8018240F-8394-4CC2-83EE-27AC25CD8E19}" dt="2023-02-24T01:05:46.989" v="1348"/>
          <ac:picMkLst>
            <pc:docMk/>
            <pc:sldMk cId="509520294" sldId="432"/>
            <ac:picMk id="7" creationId="{BA5AB686-817F-C149-0687-0735748BB688}"/>
          </ac:picMkLst>
        </pc:picChg>
        <pc:picChg chg="add mod">
          <ac:chgData name="NILIENE SOUZA" userId="a0990b413b41759f" providerId="LiveId" clId="{8018240F-8394-4CC2-83EE-27AC25CD8E19}" dt="2023-02-24T01:05:46.989" v="1348"/>
          <ac:picMkLst>
            <pc:docMk/>
            <pc:sldMk cId="509520294" sldId="432"/>
            <ac:picMk id="9" creationId="{9558C092-5328-F761-32C0-05F2263608B1}"/>
          </ac:picMkLst>
        </pc:picChg>
        <pc:picChg chg="add del mod">
          <ac:chgData name="NILIENE SOUZA" userId="a0990b413b41759f" providerId="LiveId" clId="{8018240F-8394-4CC2-83EE-27AC25CD8E19}" dt="2023-02-24T01:06:08.842" v="1354" actId="478"/>
          <ac:picMkLst>
            <pc:docMk/>
            <pc:sldMk cId="509520294" sldId="432"/>
            <ac:picMk id="10" creationId="{0CDEBA65-F0C2-F2C0-6569-AB2A7940DC3D}"/>
          </ac:picMkLst>
        </pc:picChg>
        <pc:picChg chg="add mod">
          <ac:chgData name="NILIENE SOUZA" userId="a0990b413b41759f" providerId="LiveId" clId="{8018240F-8394-4CC2-83EE-27AC25CD8E19}" dt="2023-02-24T01:05:46.989" v="1348"/>
          <ac:picMkLst>
            <pc:docMk/>
            <pc:sldMk cId="509520294" sldId="432"/>
            <ac:picMk id="11" creationId="{3E5E1419-22C5-20EF-35B8-81265FDDFD19}"/>
          </ac:picMkLst>
        </pc:picChg>
        <pc:picChg chg="add mod">
          <ac:chgData name="NILIENE SOUZA" userId="a0990b413b41759f" providerId="LiveId" clId="{8018240F-8394-4CC2-83EE-27AC25CD8E19}" dt="2023-02-24T01:05:46.989" v="1348"/>
          <ac:picMkLst>
            <pc:docMk/>
            <pc:sldMk cId="509520294" sldId="432"/>
            <ac:picMk id="12" creationId="{0BB46301-086F-44DB-A166-66EAE23C69D5}"/>
          </ac:picMkLst>
        </pc:picChg>
      </pc:sldChg>
      <pc:sldChg chg="addSp delSp modSp add mod modTransition modAnim">
        <pc:chgData name="NILIENE SOUZA" userId="a0990b413b41759f" providerId="LiveId" clId="{8018240F-8394-4CC2-83EE-27AC25CD8E19}" dt="2023-02-24T02:58:58.620" v="1681"/>
        <pc:sldMkLst>
          <pc:docMk/>
          <pc:sldMk cId="1741849403" sldId="433"/>
        </pc:sldMkLst>
        <pc:spChg chg="del">
          <ac:chgData name="NILIENE SOUZA" userId="a0990b413b41759f" providerId="LiveId" clId="{8018240F-8394-4CC2-83EE-27AC25CD8E19}" dt="2023-02-24T02:54:33.325" v="1594" actId="478"/>
          <ac:spMkLst>
            <pc:docMk/>
            <pc:sldMk cId="1741849403" sldId="433"/>
            <ac:spMk id="2" creationId="{23D3E135-1FA8-BE21-C860-27334AC6A787}"/>
          </ac:spMkLst>
        </pc:spChg>
        <pc:spChg chg="add mod">
          <ac:chgData name="NILIENE SOUZA" userId="a0990b413b41759f" providerId="LiveId" clId="{8018240F-8394-4CC2-83EE-27AC25CD8E19}" dt="2023-02-24T02:55:52.108" v="1633" actId="1076"/>
          <ac:spMkLst>
            <pc:docMk/>
            <pc:sldMk cId="1741849403" sldId="433"/>
            <ac:spMk id="5" creationId="{89ED4D9B-AF36-4F52-2FF2-7F79FFE0D2E3}"/>
          </ac:spMkLst>
        </pc:spChg>
        <pc:spChg chg="mod">
          <ac:chgData name="NILIENE SOUZA" userId="a0990b413b41759f" providerId="LiveId" clId="{8018240F-8394-4CC2-83EE-27AC25CD8E19}" dt="2023-02-24T02:54:38.349" v="1595" actId="20577"/>
          <ac:spMkLst>
            <pc:docMk/>
            <pc:sldMk cId="1741849403" sldId="433"/>
            <ac:spMk id="8" creationId="{F95BDAAE-34E8-4FAB-BAE8-BA9BB832E686}"/>
          </ac:spMkLst>
        </pc:spChg>
        <pc:spChg chg="del">
          <ac:chgData name="NILIENE SOUZA" userId="a0990b413b41759f" providerId="LiveId" clId="{8018240F-8394-4CC2-83EE-27AC25CD8E19}" dt="2023-02-24T02:54:33.325" v="1594" actId="478"/>
          <ac:spMkLst>
            <pc:docMk/>
            <pc:sldMk cId="1741849403" sldId="433"/>
            <ac:spMk id="9" creationId="{A8ADC1D4-3EF9-08F3-C3FC-E42C47CBB84C}"/>
          </ac:spMkLst>
        </pc:spChg>
        <pc:picChg chg="del">
          <ac:chgData name="NILIENE SOUZA" userId="a0990b413b41759f" providerId="LiveId" clId="{8018240F-8394-4CC2-83EE-27AC25CD8E19}" dt="2023-02-24T02:54:33.325" v="1594" actId="478"/>
          <ac:picMkLst>
            <pc:docMk/>
            <pc:sldMk cId="1741849403" sldId="433"/>
            <ac:picMk id="6" creationId="{E946AD76-CB5B-F3E5-31B9-7FBD05910140}"/>
          </ac:picMkLst>
        </pc:picChg>
        <pc:picChg chg="add mod">
          <ac:chgData name="NILIENE SOUZA" userId="a0990b413b41759f" providerId="LiveId" clId="{8018240F-8394-4CC2-83EE-27AC25CD8E19}" dt="2023-02-24T02:55:48.627" v="1632" actId="1076"/>
          <ac:picMkLst>
            <pc:docMk/>
            <pc:sldMk cId="1741849403" sldId="433"/>
            <ac:picMk id="12" creationId="{42E88B6A-382B-34F8-F9A4-02AAD401BA62}"/>
          </ac:picMkLst>
        </pc:picChg>
      </pc:sldChg>
      <pc:sldChg chg="addSp delSp modSp add mod delAnim modAnim">
        <pc:chgData name="NILIENE SOUZA" userId="a0990b413b41759f" providerId="LiveId" clId="{8018240F-8394-4CC2-83EE-27AC25CD8E19}" dt="2023-02-24T02:57:52.534" v="1669"/>
        <pc:sldMkLst>
          <pc:docMk/>
          <pc:sldMk cId="2705949046" sldId="434"/>
        </pc:sldMkLst>
        <pc:spChg chg="mod">
          <ac:chgData name="NILIENE SOUZA" userId="a0990b413b41759f" providerId="LiveId" clId="{8018240F-8394-4CC2-83EE-27AC25CD8E19}" dt="2023-02-24T02:56:01.318" v="1661" actId="20577"/>
          <ac:spMkLst>
            <pc:docMk/>
            <pc:sldMk cId="2705949046" sldId="434"/>
            <ac:spMk id="5" creationId="{89ED4D9B-AF36-4F52-2FF2-7F79FFE0D2E3}"/>
          </ac:spMkLst>
        </pc:spChg>
        <pc:picChg chg="add mod">
          <ac:chgData name="NILIENE SOUZA" userId="a0990b413b41759f" providerId="LiveId" clId="{8018240F-8394-4CC2-83EE-27AC25CD8E19}" dt="2023-02-24T02:56:35.772" v="1665" actId="1076"/>
          <ac:picMkLst>
            <pc:docMk/>
            <pc:sldMk cId="2705949046" sldId="434"/>
            <ac:picMk id="2" creationId="{88FA3D62-6EFF-1BFF-683D-28FC8C82F4B2}"/>
          </ac:picMkLst>
        </pc:picChg>
        <pc:picChg chg="del">
          <ac:chgData name="NILIENE SOUZA" userId="a0990b413b41759f" providerId="LiveId" clId="{8018240F-8394-4CC2-83EE-27AC25CD8E19}" dt="2023-02-24T02:56:04.334" v="1662" actId="478"/>
          <ac:picMkLst>
            <pc:docMk/>
            <pc:sldMk cId="2705949046" sldId="434"/>
            <ac:picMk id="12" creationId="{42E88B6A-382B-34F8-F9A4-02AAD401BA62}"/>
          </ac:picMkLst>
        </pc:picChg>
      </pc:sldChg>
      <pc:sldChg chg="addSp delSp modSp add mod delAnim modAnim">
        <pc:chgData name="NILIENE SOUZA" userId="a0990b413b41759f" providerId="LiveId" clId="{8018240F-8394-4CC2-83EE-27AC25CD8E19}" dt="2023-02-24T03:05:46.332" v="1693" actId="14100"/>
        <pc:sldMkLst>
          <pc:docMk/>
          <pc:sldMk cId="1599894074" sldId="435"/>
        </pc:sldMkLst>
        <pc:spChg chg="del">
          <ac:chgData name="NILIENE SOUZA" userId="a0990b413b41759f" providerId="LiveId" clId="{8018240F-8394-4CC2-83EE-27AC25CD8E19}" dt="2023-02-24T03:05:39.163" v="1691" actId="478"/>
          <ac:spMkLst>
            <pc:docMk/>
            <pc:sldMk cId="1599894074" sldId="435"/>
            <ac:spMk id="5" creationId="{89ED4D9B-AF36-4F52-2FF2-7F79FFE0D2E3}"/>
          </ac:spMkLst>
        </pc:spChg>
        <pc:grpChg chg="mod">
          <ac:chgData name="NILIENE SOUZA" userId="a0990b413b41759f" providerId="LiveId" clId="{8018240F-8394-4CC2-83EE-27AC25CD8E19}" dt="2023-02-24T03:05:32.840" v="1689" actId="1076"/>
          <ac:grpSpMkLst>
            <pc:docMk/>
            <pc:sldMk cId="1599894074" sldId="435"/>
            <ac:grpSpMk id="11" creationId="{A2447589-742B-4B65-A9AD-6B2AE4F63588}"/>
          </ac:grpSpMkLst>
        </pc:grpChg>
        <pc:picChg chg="del">
          <ac:chgData name="NILIENE SOUZA" userId="a0990b413b41759f" providerId="LiveId" clId="{8018240F-8394-4CC2-83EE-27AC25CD8E19}" dt="2023-02-24T03:05:34.438" v="1690" actId="478"/>
          <ac:picMkLst>
            <pc:docMk/>
            <pc:sldMk cId="1599894074" sldId="435"/>
            <ac:picMk id="2" creationId="{88FA3D62-6EFF-1BFF-683D-28FC8C82F4B2}"/>
          </ac:picMkLst>
        </pc:picChg>
        <pc:picChg chg="add mod">
          <ac:chgData name="NILIENE SOUZA" userId="a0990b413b41759f" providerId="LiveId" clId="{8018240F-8394-4CC2-83EE-27AC25CD8E19}" dt="2023-02-24T03:05:46.332" v="1693" actId="14100"/>
          <ac:picMkLst>
            <pc:docMk/>
            <pc:sldMk cId="1599894074" sldId="435"/>
            <ac:picMk id="6" creationId="{91038A01-251C-25B8-8900-2D2916E0CEDC}"/>
          </ac:picMkLst>
        </pc:picChg>
      </pc:sldChg>
      <pc:sldMasterChg chg="setBg modSldLayout">
        <pc:chgData name="NILIENE SOUZA" userId="a0990b413b41759f" providerId="LiveId" clId="{8018240F-8394-4CC2-83EE-27AC25CD8E19}" dt="2023-02-24T01:11:51.204" v="1411"/>
        <pc:sldMasterMkLst>
          <pc:docMk/>
          <pc:sldMasterMk cId="802608249" sldId="2147483648"/>
        </pc:sldMasterMkLst>
        <pc:sldLayoutChg chg="setBg">
          <pc:chgData name="NILIENE SOUZA" userId="a0990b413b41759f" providerId="LiveId" clId="{8018240F-8394-4CC2-83EE-27AC25CD8E19}" dt="2023-02-24T01:11:51.204" v="1411"/>
          <pc:sldLayoutMkLst>
            <pc:docMk/>
            <pc:sldMasterMk cId="802608249" sldId="2147483648"/>
            <pc:sldLayoutMk cId="795059820" sldId="2147483649"/>
          </pc:sldLayoutMkLst>
        </pc:sldLayoutChg>
        <pc:sldLayoutChg chg="setBg">
          <pc:chgData name="NILIENE SOUZA" userId="a0990b413b41759f" providerId="LiveId" clId="{8018240F-8394-4CC2-83EE-27AC25CD8E19}" dt="2023-02-24T01:11:51.204" v="1411"/>
          <pc:sldLayoutMkLst>
            <pc:docMk/>
            <pc:sldMasterMk cId="802608249" sldId="2147483648"/>
            <pc:sldLayoutMk cId="9549481" sldId="2147483650"/>
          </pc:sldLayoutMkLst>
        </pc:sldLayoutChg>
        <pc:sldLayoutChg chg="setBg">
          <pc:chgData name="NILIENE SOUZA" userId="a0990b413b41759f" providerId="LiveId" clId="{8018240F-8394-4CC2-83EE-27AC25CD8E19}" dt="2023-02-24T01:11:51.204" v="1411"/>
          <pc:sldLayoutMkLst>
            <pc:docMk/>
            <pc:sldMasterMk cId="802608249" sldId="2147483648"/>
            <pc:sldLayoutMk cId="1651506581" sldId="2147483651"/>
          </pc:sldLayoutMkLst>
        </pc:sldLayoutChg>
        <pc:sldLayoutChg chg="setBg">
          <pc:chgData name="NILIENE SOUZA" userId="a0990b413b41759f" providerId="LiveId" clId="{8018240F-8394-4CC2-83EE-27AC25CD8E19}" dt="2023-02-24T01:11:51.204" v="1411"/>
          <pc:sldLayoutMkLst>
            <pc:docMk/>
            <pc:sldMasterMk cId="802608249" sldId="2147483648"/>
            <pc:sldLayoutMk cId="2035203605" sldId="2147483652"/>
          </pc:sldLayoutMkLst>
        </pc:sldLayoutChg>
        <pc:sldLayoutChg chg="setBg">
          <pc:chgData name="NILIENE SOUZA" userId="a0990b413b41759f" providerId="LiveId" clId="{8018240F-8394-4CC2-83EE-27AC25CD8E19}" dt="2023-02-24T01:11:51.204" v="1411"/>
          <pc:sldLayoutMkLst>
            <pc:docMk/>
            <pc:sldMasterMk cId="802608249" sldId="2147483648"/>
            <pc:sldLayoutMk cId="3683344981" sldId="2147483653"/>
          </pc:sldLayoutMkLst>
        </pc:sldLayoutChg>
        <pc:sldLayoutChg chg="setBg">
          <pc:chgData name="NILIENE SOUZA" userId="a0990b413b41759f" providerId="LiveId" clId="{8018240F-8394-4CC2-83EE-27AC25CD8E19}" dt="2023-02-24T01:11:51.204" v="1411"/>
          <pc:sldLayoutMkLst>
            <pc:docMk/>
            <pc:sldMasterMk cId="802608249" sldId="2147483648"/>
            <pc:sldLayoutMk cId="580040816" sldId="2147483654"/>
          </pc:sldLayoutMkLst>
        </pc:sldLayoutChg>
        <pc:sldLayoutChg chg="setBg">
          <pc:chgData name="NILIENE SOUZA" userId="a0990b413b41759f" providerId="LiveId" clId="{8018240F-8394-4CC2-83EE-27AC25CD8E19}" dt="2023-02-24T01:11:51.204" v="1411"/>
          <pc:sldLayoutMkLst>
            <pc:docMk/>
            <pc:sldMasterMk cId="802608249" sldId="2147483648"/>
            <pc:sldLayoutMk cId="1962301397" sldId="2147483655"/>
          </pc:sldLayoutMkLst>
        </pc:sldLayoutChg>
        <pc:sldLayoutChg chg="setBg">
          <pc:chgData name="NILIENE SOUZA" userId="a0990b413b41759f" providerId="LiveId" clId="{8018240F-8394-4CC2-83EE-27AC25CD8E19}" dt="2023-02-24T01:11:51.204" v="1411"/>
          <pc:sldLayoutMkLst>
            <pc:docMk/>
            <pc:sldMasterMk cId="802608249" sldId="2147483648"/>
            <pc:sldLayoutMk cId="186123630" sldId="2147483656"/>
          </pc:sldLayoutMkLst>
        </pc:sldLayoutChg>
        <pc:sldLayoutChg chg="setBg">
          <pc:chgData name="NILIENE SOUZA" userId="a0990b413b41759f" providerId="LiveId" clId="{8018240F-8394-4CC2-83EE-27AC25CD8E19}" dt="2023-02-24T01:11:51.204" v="1411"/>
          <pc:sldLayoutMkLst>
            <pc:docMk/>
            <pc:sldMasterMk cId="802608249" sldId="2147483648"/>
            <pc:sldLayoutMk cId="217064673" sldId="2147483657"/>
          </pc:sldLayoutMkLst>
        </pc:sldLayoutChg>
        <pc:sldLayoutChg chg="setBg">
          <pc:chgData name="NILIENE SOUZA" userId="a0990b413b41759f" providerId="LiveId" clId="{8018240F-8394-4CC2-83EE-27AC25CD8E19}" dt="2023-02-24T01:11:51.204" v="1411"/>
          <pc:sldLayoutMkLst>
            <pc:docMk/>
            <pc:sldMasterMk cId="802608249" sldId="2147483648"/>
            <pc:sldLayoutMk cId="236213063" sldId="2147483658"/>
          </pc:sldLayoutMkLst>
        </pc:sldLayoutChg>
        <pc:sldLayoutChg chg="setBg">
          <pc:chgData name="NILIENE SOUZA" userId="a0990b413b41759f" providerId="LiveId" clId="{8018240F-8394-4CC2-83EE-27AC25CD8E19}" dt="2023-02-24T01:11:51.204" v="1411"/>
          <pc:sldLayoutMkLst>
            <pc:docMk/>
            <pc:sldMasterMk cId="802608249" sldId="2147483648"/>
            <pc:sldLayoutMk cId="41013338" sldId="2147483659"/>
          </pc:sldLayoutMkLst>
        </pc:sldLayoutChg>
        <pc:sldLayoutChg chg="setBg">
          <pc:chgData name="NILIENE SOUZA" userId="a0990b413b41759f" providerId="LiveId" clId="{8018240F-8394-4CC2-83EE-27AC25CD8E19}" dt="2023-02-24T01:11:51.204" v="1411"/>
          <pc:sldLayoutMkLst>
            <pc:docMk/>
            <pc:sldMasterMk cId="802608249" sldId="2147483648"/>
            <pc:sldLayoutMk cId="4140716900" sldId="2147483660"/>
          </pc:sldLayoutMkLst>
        </pc:sldLayoutChg>
      </pc:sldMasterChg>
    </pc:docChg>
  </pc:docChgLst>
  <pc:docChgLst>
    <pc:chgData name="NILIENE SOUZA" userId="a0990b413b41759f" providerId="LiveId" clId="{2C696A41-1BA5-4264-91B7-42AC3306058F}"/>
    <pc:docChg chg="undo custSel addSld modSld">
      <pc:chgData name="NILIENE SOUZA" userId="a0990b413b41759f" providerId="LiveId" clId="{2C696A41-1BA5-4264-91B7-42AC3306058F}" dt="2023-04-11T20:54:52.238" v="807" actId="1076"/>
      <pc:docMkLst>
        <pc:docMk/>
      </pc:docMkLst>
      <pc:sldChg chg="modSp mod">
        <pc:chgData name="NILIENE SOUZA" userId="a0990b413b41759f" providerId="LiveId" clId="{2C696A41-1BA5-4264-91B7-42AC3306058F}" dt="2023-04-11T20:00:57.376" v="1" actId="13926"/>
        <pc:sldMkLst>
          <pc:docMk/>
          <pc:sldMk cId="598700430" sldId="421"/>
        </pc:sldMkLst>
        <pc:spChg chg="mod">
          <ac:chgData name="NILIENE SOUZA" userId="a0990b413b41759f" providerId="LiveId" clId="{2C696A41-1BA5-4264-91B7-42AC3306058F}" dt="2023-04-11T20:00:57.376" v="1" actId="13926"/>
          <ac:spMkLst>
            <pc:docMk/>
            <pc:sldMk cId="598700430" sldId="421"/>
            <ac:spMk id="2" creationId="{DBDC3197-828C-DEA2-A5C5-65F8411C92E9}"/>
          </ac:spMkLst>
        </pc:spChg>
      </pc:sldChg>
      <pc:sldChg chg="modSp mod">
        <pc:chgData name="NILIENE SOUZA" userId="a0990b413b41759f" providerId="LiveId" clId="{2C696A41-1BA5-4264-91B7-42AC3306058F}" dt="2023-04-11T20:01:36.056" v="4" actId="113"/>
        <pc:sldMkLst>
          <pc:docMk/>
          <pc:sldMk cId="1747289571" sldId="423"/>
        </pc:sldMkLst>
        <pc:spChg chg="mod">
          <ac:chgData name="NILIENE SOUZA" userId="a0990b413b41759f" providerId="LiveId" clId="{2C696A41-1BA5-4264-91B7-42AC3306058F}" dt="2023-04-11T20:01:36.056" v="4" actId="113"/>
          <ac:spMkLst>
            <pc:docMk/>
            <pc:sldMk cId="1747289571" sldId="423"/>
            <ac:spMk id="2" creationId="{DBDC3197-828C-DEA2-A5C5-65F8411C92E9}"/>
          </ac:spMkLst>
        </pc:spChg>
        <pc:spChg chg="mod">
          <ac:chgData name="NILIENE SOUZA" userId="a0990b413b41759f" providerId="LiveId" clId="{2C696A41-1BA5-4264-91B7-42AC3306058F}" dt="2023-04-11T20:01:17.176" v="2" actId="13926"/>
          <ac:spMkLst>
            <pc:docMk/>
            <pc:sldMk cId="1747289571" sldId="423"/>
            <ac:spMk id="14" creationId="{3F264BDE-C393-934F-EF57-54163C3C344D}"/>
          </ac:spMkLst>
        </pc:spChg>
      </pc:sldChg>
      <pc:sldChg chg="modSp mod">
        <pc:chgData name="NILIENE SOUZA" userId="a0990b413b41759f" providerId="LiveId" clId="{2C696A41-1BA5-4264-91B7-42AC3306058F}" dt="2023-04-11T20:05:50.338" v="10" actId="13926"/>
        <pc:sldMkLst>
          <pc:docMk/>
          <pc:sldMk cId="1637715960" sldId="424"/>
        </pc:sldMkLst>
        <pc:spChg chg="mod">
          <ac:chgData name="NILIENE SOUZA" userId="a0990b413b41759f" providerId="LiveId" clId="{2C696A41-1BA5-4264-91B7-42AC3306058F}" dt="2023-04-11T20:05:50.338" v="10" actId="13926"/>
          <ac:spMkLst>
            <pc:docMk/>
            <pc:sldMk cId="1637715960" sldId="424"/>
            <ac:spMk id="2" creationId="{DBDC3197-828C-DEA2-A5C5-65F8411C92E9}"/>
          </ac:spMkLst>
        </pc:spChg>
      </pc:sldChg>
      <pc:sldChg chg="modSp mod">
        <pc:chgData name="NILIENE SOUZA" userId="a0990b413b41759f" providerId="LiveId" clId="{2C696A41-1BA5-4264-91B7-42AC3306058F}" dt="2023-04-11T20:04:53.146" v="9" actId="123"/>
        <pc:sldMkLst>
          <pc:docMk/>
          <pc:sldMk cId="2724262222" sldId="425"/>
        </pc:sldMkLst>
        <pc:spChg chg="mod">
          <ac:chgData name="NILIENE SOUZA" userId="a0990b413b41759f" providerId="LiveId" clId="{2C696A41-1BA5-4264-91B7-42AC3306058F}" dt="2023-04-11T20:04:09.878" v="6" actId="255"/>
          <ac:spMkLst>
            <pc:docMk/>
            <pc:sldMk cId="2724262222" sldId="425"/>
            <ac:spMk id="2" creationId="{23D3E135-1FA8-BE21-C860-27334AC6A787}"/>
          </ac:spMkLst>
        </pc:spChg>
        <pc:spChg chg="mod">
          <ac:chgData name="NILIENE SOUZA" userId="a0990b413b41759f" providerId="LiveId" clId="{2C696A41-1BA5-4264-91B7-42AC3306058F}" dt="2023-04-11T20:04:53.146" v="9" actId="123"/>
          <ac:spMkLst>
            <pc:docMk/>
            <pc:sldMk cId="2724262222" sldId="425"/>
            <ac:spMk id="9" creationId="{A8ADC1D4-3EF9-08F3-C3FC-E42C47CBB84C}"/>
          </ac:spMkLst>
        </pc:spChg>
      </pc:sldChg>
      <pc:sldChg chg="addSp delSp modSp mod modNotesTx">
        <pc:chgData name="NILIENE SOUZA" userId="a0990b413b41759f" providerId="LiveId" clId="{2C696A41-1BA5-4264-91B7-42AC3306058F}" dt="2023-04-11T20:54:52.238" v="807" actId="1076"/>
        <pc:sldMkLst>
          <pc:docMk/>
          <pc:sldMk cId="1741849403" sldId="433"/>
        </pc:sldMkLst>
        <pc:spChg chg="add del mod">
          <ac:chgData name="NILIENE SOUZA" userId="a0990b413b41759f" providerId="LiveId" clId="{2C696A41-1BA5-4264-91B7-42AC3306058F}" dt="2023-04-11T20:11:19.722" v="81" actId="21"/>
          <ac:spMkLst>
            <pc:docMk/>
            <pc:sldMk cId="1741849403" sldId="433"/>
            <ac:spMk id="2" creationId="{9DA9755A-4297-51CD-E9B9-182B72F777DD}"/>
          </ac:spMkLst>
        </pc:spChg>
        <pc:spChg chg="del mod">
          <ac:chgData name="NILIENE SOUZA" userId="a0990b413b41759f" providerId="LiveId" clId="{2C696A41-1BA5-4264-91B7-42AC3306058F}" dt="2023-04-11T20:11:19.722" v="81" actId="21"/>
          <ac:spMkLst>
            <pc:docMk/>
            <pc:sldMk cId="1741849403" sldId="433"/>
            <ac:spMk id="5" creationId="{89ED4D9B-AF36-4F52-2FF2-7F79FFE0D2E3}"/>
          </ac:spMkLst>
        </pc:spChg>
        <pc:spChg chg="add mod">
          <ac:chgData name="NILIENE SOUZA" userId="a0990b413b41759f" providerId="LiveId" clId="{2C696A41-1BA5-4264-91B7-42AC3306058F}" dt="2023-04-11T20:51:09.399" v="794" actId="313"/>
          <ac:spMkLst>
            <pc:docMk/>
            <pc:sldMk cId="1741849403" sldId="433"/>
            <ac:spMk id="6" creationId="{FADA2188-1613-502E-CAFF-51BBA17B5B5A}"/>
          </ac:spMkLst>
        </pc:spChg>
        <pc:spChg chg="mod">
          <ac:chgData name="NILIENE SOUZA" userId="a0990b413b41759f" providerId="LiveId" clId="{2C696A41-1BA5-4264-91B7-42AC3306058F}" dt="2023-04-11T20:45:11.129" v="545"/>
          <ac:spMkLst>
            <pc:docMk/>
            <pc:sldMk cId="1741849403" sldId="433"/>
            <ac:spMk id="8" creationId="{F95BDAAE-34E8-4FAB-BAE8-BA9BB832E686}"/>
          </ac:spMkLst>
        </pc:spChg>
        <pc:grpChg chg="mod">
          <ac:chgData name="NILIENE SOUZA" userId="a0990b413b41759f" providerId="LiveId" clId="{2C696A41-1BA5-4264-91B7-42AC3306058F}" dt="2023-04-11T20:28:26.216" v="133" actId="1076"/>
          <ac:grpSpMkLst>
            <pc:docMk/>
            <pc:sldMk cId="1741849403" sldId="433"/>
            <ac:grpSpMk id="11" creationId="{A2447589-742B-4B65-A9AD-6B2AE4F63588}"/>
          </ac:grpSpMkLst>
        </pc:grpChg>
        <pc:picChg chg="mod">
          <ac:chgData name="NILIENE SOUZA" userId="a0990b413b41759f" providerId="LiveId" clId="{2C696A41-1BA5-4264-91B7-42AC3306058F}" dt="2023-04-11T20:45:20.724" v="549" actId="14100"/>
          <ac:picMkLst>
            <pc:docMk/>
            <pc:sldMk cId="1741849403" sldId="433"/>
            <ac:picMk id="12" creationId="{42E88B6A-382B-34F8-F9A4-02AAD401BA62}"/>
          </ac:picMkLst>
        </pc:picChg>
        <pc:picChg chg="add mod modCrop">
          <ac:chgData name="NILIENE SOUZA" userId="a0990b413b41759f" providerId="LiveId" clId="{2C696A41-1BA5-4264-91B7-42AC3306058F}" dt="2023-04-11T20:54:52.238" v="807" actId="1076"/>
          <ac:picMkLst>
            <pc:docMk/>
            <pc:sldMk cId="1741849403" sldId="433"/>
            <ac:picMk id="13" creationId="{CC190C5E-A81D-383F-77B4-4E6C9CC0A402}"/>
          </ac:picMkLst>
        </pc:picChg>
        <pc:picChg chg="add del mod">
          <ac:chgData name="NILIENE SOUZA" userId="a0990b413b41759f" providerId="LiveId" clId="{2C696A41-1BA5-4264-91B7-42AC3306058F}" dt="2023-04-11T20:11:19.722" v="81" actId="21"/>
          <ac:picMkLst>
            <pc:docMk/>
            <pc:sldMk cId="1741849403" sldId="433"/>
            <ac:picMk id="1026" creationId="{F40042D6-B1E4-D6EA-630F-A76AD5FC3EAF}"/>
          </ac:picMkLst>
        </pc:picChg>
        <pc:picChg chg="add del mod">
          <ac:chgData name="NILIENE SOUZA" userId="a0990b413b41759f" providerId="LiveId" clId="{2C696A41-1BA5-4264-91B7-42AC3306058F}" dt="2023-04-11T20:54:16.408" v="796" actId="478"/>
          <ac:picMkLst>
            <pc:docMk/>
            <pc:sldMk cId="1741849403" sldId="433"/>
            <ac:picMk id="1028" creationId="{6FD4C2D6-5EB8-902E-4EAE-CC7B8F3C3BEC}"/>
          </ac:picMkLst>
        </pc:picChg>
      </pc:sldChg>
      <pc:sldChg chg="addSp delSp modSp mod delAnim">
        <pc:chgData name="NILIENE SOUZA" userId="a0990b413b41759f" providerId="LiveId" clId="{2C696A41-1BA5-4264-91B7-42AC3306058F}" dt="2023-04-11T20:40:01.008" v="543" actId="14100"/>
        <pc:sldMkLst>
          <pc:docMk/>
          <pc:sldMk cId="2705949046" sldId="434"/>
        </pc:sldMkLst>
        <pc:spChg chg="del mod">
          <ac:chgData name="NILIENE SOUZA" userId="a0990b413b41759f" providerId="LiveId" clId="{2C696A41-1BA5-4264-91B7-42AC3306058F}" dt="2023-04-11T20:28:12.356" v="129" actId="478"/>
          <ac:spMkLst>
            <pc:docMk/>
            <pc:sldMk cId="2705949046" sldId="434"/>
            <ac:spMk id="5" creationId="{89ED4D9B-AF36-4F52-2FF2-7F79FFE0D2E3}"/>
          </ac:spMkLst>
        </pc:spChg>
        <pc:spChg chg="add del mod">
          <ac:chgData name="NILIENE SOUZA" userId="a0990b413b41759f" providerId="LiveId" clId="{2C696A41-1BA5-4264-91B7-42AC3306058F}" dt="2023-04-11T20:11:29.567" v="83" actId="478"/>
          <ac:spMkLst>
            <pc:docMk/>
            <pc:sldMk cId="2705949046" sldId="434"/>
            <ac:spMk id="6" creationId="{D83C6E18-F39B-C9D9-8A7C-B4A034BB85E5}"/>
          </ac:spMkLst>
        </pc:spChg>
        <pc:spChg chg="mod ord">
          <ac:chgData name="NILIENE SOUZA" userId="a0990b413b41759f" providerId="LiveId" clId="{2C696A41-1BA5-4264-91B7-42AC3306058F}" dt="2023-04-11T20:37:55.944" v="358" actId="167"/>
          <ac:spMkLst>
            <pc:docMk/>
            <pc:sldMk cId="2705949046" sldId="434"/>
            <ac:spMk id="8" creationId="{F95BDAAE-34E8-4FAB-BAE8-BA9BB832E686}"/>
          </ac:spMkLst>
        </pc:spChg>
        <pc:spChg chg="add mod">
          <ac:chgData name="NILIENE SOUZA" userId="a0990b413b41759f" providerId="LiveId" clId="{2C696A41-1BA5-4264-91B7-42AC3306058F}" dt="2023-04-11T20:13:05.966" v="126" actId="1076"/>
          <ac:spMkLst>
            <pc:docMk/>
            <pc:sldMk cId="2705949046" sldId="434"/>
            <ac:spMk id="9" creationId="{51C77AF9-4538-C8EC-495F-EE73C7F17EE1}"/>
          </ac:spMkLst>
        </pc:spChg>
        <pc:spChg chg="add mod">
          <ac:chgData name="NILIENE SOUZA" userId="a0990b413b41759f" providerId="LiveId" clId="{2C696A41-1BA5-4264-91B7-42AC3306058F}" dt="2023-04-11T20:40:01.008" v="543" actId="14100"/>
          <ac:spMkLst>
            <pc:docMk/>
            <pc:sldMk cId="2705949046" sldId="434"/>
            <ac:spMk id="13" creationId="{912DB16E-A8ED-B265-38F2-BF43DAF7F6DD}"/>
          </ac:spMkLst>
        </pc:spChg>
        <pc:spChg chg="add mod">
          <ac:chgData name="NILIENE SOUZA" userId="a0990b413b41759f" providerId="LiveId" clId="{2C696A41-1BA5-4264-91B7-42AC3306058F}" dt="2023-04-11T20:38:54.503" v="498" actId="255"/>
          <ac:spMkLst>
            <pc:docMk/>
            <pc:sldMk cId="2705949046" sldId="434"/>
            <ac:spMk id="14" creationId="{010BD292-49C0-556A-21C4-84285BC26E8C}"/>
          </ac:spMkLst>
        </pc:spChg>
        <pc:spChg chg="add mod">
          <ac:chgData name="NILIENE SOUZA" userId="a0990b413b41759f" providerId="LiveId" clId="{2C696A41-1BA5-4264-91B7-42AC3306058F}" dt="2023-04-11T20:39:02.186" v="499"/>
          <ac:spMkLst>
            <pc:docMk/>
            <pc:sldMk cId="2705949046" sldId="434"/>
            <ac:spMk id="15" creationId="{C9D1B5A9-700D-B565-D818-B40B10FA8248}"/>
          </ac:spMkLst>
        </pc:spChg>
        <pc:grpChg chg="mod">
          <ac:chgData name="NILIENE SOUZA" userId="a0990b413b41759f" providerId="LiveId" clId="{2C696A41-1BA5-4264-91B7-42AC3306058F}" dt="2023-04-11T20:28:30.288" v="134" actId="1076"/>
          <ac:grpSpMkLst>
            <pc:docMk/>
            <pc:sldMk cId="2705949046" sldId="434"/>
            <ac:grpSpMk id="11" creationId="{A2447589-742B-4B65-A9AD-6B2AE4F63588}"/>
          </ac:grpSpMkLst>
        </pc:grpChg>
        <pc:picChg chg="del mod">
          <ac:chgData name="NILIENE SOUZA" userId="a0990b413b41759f" providerId="LiveId" clId="{2C696A41-1BA5-4264-91B7-42AC3306058F}" dt="2023-04-11T20:28:07.726" v="128" actId="478"/>
          <ac:picMkLst>
            <pc:docMk/>
            <pc:sldMk cId="2705949046" sldId="434"/>
            <ac:picMk id="2" creationId="{88FA3D62-6EFF-1BFF-683D-28FC8C82F4B2}"/>
          </ac:picMkLst>
        </pc:picChg>
        <pc:picChg chg="add mod">
          <ac:chgData name="NILIENE SOUZA" userId="a0990b413b41759f" providerId="LiveId" clId="{2C696A41-1BA5-4264-91B7-42AC3306058F}" dt="2023-04-11T20:28:45.083" v="138" actId="1076"/>
          <ac:picMkLst>
            <pc:docMk/>
            <pc:sldMk cId="2705949046" sldId="434"/>
            <ac:picMk id="12" creationId="{284698B3-15D9-91A4-0628-73BB9E3E1D8A}"/>
          </ac:picMkLst>
        </pc:picChg>
        <pc:picChg chg="add del mod">
          <ac:chgData name="NILIENE SOUZA" userId="a0990b413b41759f" providerId="LiveId" clId="{2C696A41-1BA5-4264-91B7-42AC3306058F}" dt="2023-04-11T20:37:08.017" v="344" actId="478"/>
          <ac:picMkLst>
            <pc:docMk/>
            <pc:sldMk cId="2705949046" sldId="434"/>
            <ac:picMk id="3074" creationId="{51311757-6CD2-3CCE-6A03-1C80AECB85B5}"/>
          </ac:picMkLst>
        </pc:picChg>
        <pc:picChg chg="add mod">
          <ac:chgData name="NILIENE SOUZA" userId="a0990b413b41759f" providerId="LiveId" clId="{2C696A41-1BA5-4264-91B7-42AC3306058F}" dt="2023-04-11T20:37:57.756" v="359" actId="1076"/>
          <ac:picMkLst>
            <pc:docMk/>
            <pc:sldMk cId="2705949046" sldId="434"/>
            <ac:picMk id="3076" creationId="{83960107-3A98-CA53-3589-941C6AD01532}"/>
          </ac:picMkLst>
        </pc:picChg>
      </pc:sldChg>
      <pc:sldChg chg="add">
        <pc:chgData name="NILIENE SOUZA" userId="a0990b413b41759f" providerId="LiveId" clId="{2C696A41-1BA5-4264-91B7-42AC3306058F}" dt="2023-04-11T20:27:46.349" v="127"/>
        <pc:sldMkLst>
          <pc:docMk/>
          <pc:sldMk cId="3520911261" sldId="43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AD93A3-A065-4BB5-B36D-B6D8E587927D}" type="datetimeFigureOut">
              <a:rPr lang="pt-BR" smtClean="0"/>
              <a:t>22/01/2026</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23F18D-6DBE-487D-B5B2-22914496F4DE}" type="slidenum">
              <a:rPr lang="pt-BR" smtClean="0"/>
              <a:t>‹nº›</a:t>
            </a:fld>
            <a:endParaRPr lang="pt-BR"/>
          </a:p>
        </p:txBody>
      </p:sp>
    </p:spTree>
    <p:extLst>
      <p:ext uri="{BB962C8B-B14F-4D97-AF65-F5344CB8AC3E}">
        <p14:creationId xmlns:p14="http://schemas.microsoft.com/office/powerpoint/2010/main" val="4237498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O tecido nervoso atua na recepção, processamento e transmissão da informação. O tecido nervoso contém neurônios, ou células nervosas, que transmitem impulsos nervosos, bem como células de suporte denominadas células da glia, ou simplesmente glia. Em muitos animais, uma concentração de tecido nervoso forma o cérebro, o centro do processamento da informação.</a:t>
            </a:r>
          </a:p>
        </p:txBody>
      </p:sp>
      <p:sp>
        <p:nvSpPr>
          <p:cNvPr id="4" name="Espaço Reservado para Número de Slide 3"/>
          <p:cNvSpPr>
            <a:spLocks noGrp="1"/>
          </p:cNvSpPr>
          <p:nvPr>
            <p:ph type="sldNum" sz="quarter" idx="5"/>
          </p:nvPr>
        </p:nvSpPr>
        <p:spPr/>
        <p:txBody>
          <a:bodyPr/>
          <a:lstStyle/>
          <a:p>
            <a:fld id="{0F23F18D-6DBE-487D-B5B2-22914496F4DE}" type="slidenum">
              <a:rPr lang="pt-BR" smtClean="0"/>
              <a:t>3</a:t>
            </a:fld>
            <a:endParaRPr lang="pt-BR"/>
          </a:p>
        </p:txBody>
      </p:sp>
    </p:spTree>
    <p:extLst>
      <p:ext uri="{BB962C8B-B14F-4D97-AF65-F5344CB8AC3E}">
        <p14:creationId xmlns:p14="http://schemas.microsoft.com/office/powerpoint/2010/main" val="842463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0F23F18D-6DBE-487D-B5B2-22914496F4DE}" type="slidenum">
              <a:rPr lang="pt-BR" smtClean="0"/>
              <a:t>6</a:t>
            </a:fld>
            <a:endParaRPr lang="pt-BR"/>
          </a:p>
        </p:txBody>
      </p:sp>
    </p:spTree>
    <p:extLst>
      <p:ext uri="{BB962C8B-B14F-4D97-AF65-F5344CB8AC3E}">
        <p14:creationId xmlns:p14="http://schemas.microsoft.com/office/powerpoint/2010/main" val="2741006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0F23F18D-6DBE-487D-B5B2-22914496F4DE}" type="slidenum">
              <a:rPr lang="pt-BR" smtClean="0"/>
              <a:t>8</a:t>
            </a:fld>
            <a:endParaRPr lang="pt-BR"/>
          </a:p>
        </p:txBody>
      </p:sp>
    </p:spTree>
    <p:extLst>
      <p:ext uri="{BB962C8B-B14F-4D97-AF65-F5344CB8AC3E}">
        <p14:creationId xmlns:p14="http://schemas.microsoft.com/office/powerpoint/2010/main" val="849826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8E29B4-6187-D224-27D3-A08769CEFB45}"/>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9BE1852A-7F1F-5174-3145-337FC5708A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CE54746E-A868-9834-6964-DA5A3F1616C1}"/>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8A79EAB0-C8A2-3829-51AD-B9679B436E7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FC08B1DF-C2A2-5B73-E7CC-167C942CBB4E}"/>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795059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CB1283-FC15-B4CA-572D-20328882393A}"/>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56F9E84C-006F-712F-360F-3F78F16FA44C}"/>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04EF7D1-4970-09B5-E795-E369E1755A05}"/>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AC0C3630-FB64-EE0B-183A-92453F2D285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7EF3190-1553-6AD3-02A0-27A39380B37A}"/>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236213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060AEC1-F1C8-5051-927F-D2CC44A3BB56}"/>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85FE08FC-9B5A-0D43-8920-D187DFC1009A}"/>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AB89B9F5-B879-F945-70E9-71FE117A35BA}"/>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44D665E4-E136-A631-9634-59C80BE88D3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FB35DABF-A420-A89E-86AE-E6A7BE0B934E}"/>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41013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71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C4EBFC-CF7E-D85C-8EF2-CD7E62B0E29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35495B93-E7D2-CAD6-97A8-1BB96DE180B7}"/>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66427A7A-6408-BE80-7418-B1088700A0E6}"/>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3B2CF3AC-4301-4294-8E97-93616163782A}"/>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39AE843-04CE-1E05-5C6B-C1F746D1EFC0}"/>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9549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8194FC-D54A-0A87-130F-34B936A63473}"/>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B3DFB6A7-5196-FE98-E271-1F8F5A11F8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8BAA5D71-DCBF-8741-4ECC-FB09EEA7D66B}"/>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F4535A0A-BAA4-BD50-DA76-8ACC81FF8D9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D19AC8F-78E6-A646-7553-9B5FC623DDEE}"/>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1651506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C00EC7-92C5-5C43-23A7-AC77C59841FF}"/>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91F9602E-9995-17CE-F939-9BBA35CD0B3A}"/>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4B0E1106-8CD4-07B0-CAED-EA268D95AE8F}"/>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34AF48EB-2BC5-2AAB-EBC7-480044A2299A}"/>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6" name="Espaço Reservado para Rodapé 5">
            <a:extLst>
              <a:ext uri="{FF2B5EF4-FFF2-40B4-BE49-F238E27FC236}">
                <a16:creationId xmlns:a16="http://schemas.microsoft.com/office/drawing/2014/main" id="{ED6F78FB-3C41-3066-E0B5-45ECA284B98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D09F538D-B08D-4119-A51A-961B68131640}"/>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2035203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A69A2B-FEA6-EA86-B0A7-D2589CDB95EE}"/>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BCB4ED47-F4D8-A4A3-E7FF-E0FB784888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671E3ACA-3108-5761-2EB7-8AF608FAD198}"/>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DCFABEE1-A840-527F-E95E-2A929ECC0E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8EB96045-CC93-193F-F409-03E2223A7897}"/>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25D1C80A-0841-9C72-31CC-E5CAB13ADCF4}"/>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8" name="Espaço Reservado para Rodapé 7">
            <a:extLst>
              <a:ext uri="{FF2B5EF4-FFF2-40B4-BE49-F238E27FC236}">
                <a16:creationId xmlns:a16="http://schemas.microsoft.com/office/drawing/2014/main" id="{4DFA4142-A86A-C892-8BD3-113002DBA6B7}"/>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A1A90F9C-DFCD-5B48-F903-0AF76C45A8D8}"/>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3683344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1330A7-334B-211E-AA58-4A63CAEDE8B1}"/>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22B7ACA6-07D5-DBF9-EB57-F18339C73A89}"/>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4" name="Espaço Reservado para Rodapé 3">
            <a:extLst>
              <a:ext uri="{FF2B5EF4-FFF2-40B4-BE49-F238E27FC236}">
                <a16:creationId xmlns:a16="http://schemas.microsoft.com/office/drawing/2014/main" id="{ED3880AA-62CF-6C11-59A0-5A2EA8DCB83C}"/>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EAE448D4-1346-43C4-CB50-E08F1E2782F8}"/>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580040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E4791248-31BD-53B4-49AC-2C3E9AD74211}"/>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3" name="Espaço Reservado para Rodapé 2">
            <a:extLst>
              <a:ext uri="{FF2B5EF4-FFF2-40B4-BE49-F238E27FC236}">
                <a16:creationId xmlns:a16="http://schemas.microsoft.com/office/drawing/2014/main" id="{0A6DE194-C8BA-786A-DA4D-701100D76D6E}"/>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EFFCC674-7392-CC64-965B-5DBAE83A6593}"/>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1962301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A3B4-9705-8FCB-5F19-1447E30D3CE3}"/>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FB6B1453-21E6-DFAE-1863-B7BF790B94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CC10F63D-FE65-F5D2-D6E6-474235BA65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E1DFC0AD-0DAC-8258-AEC0-6D780403BEED}"/>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6" name="Espaço Reservado para Rodapé 5">
            <a:extLst>
              <a:ext uri="{FF2B5EF4-FFF2-40B4-BE49-F238E27FC236}">
                <a16:creationId xmlns:a16="http://schemas.microsoft.com/office/drawing/2014/main" id="{31B6E288-CBB6-18F5-9F66-FF1BC07E84A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39562458-D455-2D2A-EA5E-F598E2F69A53}"/>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186123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F830C4-11B9-DE97-50E9-3687A0B2074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ED9F030B-B6A5-D52E-D892-DED2A3C545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5996F9F9-7A7D-5D5F-5984-E910C1789A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5F641B64-4F31-21C6-4C6E-60892F8EAC1C}"/>
              </a:ext>
            </a:extLst>
          </p:cNvPr>
          <p:cNvSpPr>
            <a:spLocks noGrp="1"/>
          </p:cNvSpPr>
          <p:nvPr>
            <p:ph type="dt" sz="half" idx="10"/>
          </p:nvPr>
        </p:nvSpPr>
        <p:spPr/>
        <p:txBody>
          <a:bodyPr/>
          <a:lstStyle/>
          <a:p>
            <a:fld id="{D59B111D-D601-4440-816B-8A48D7B7981A}" type="datetimeFigureOut">
              <a:rPr lang="pt-BR" smtClean="0"/>
              <a:t>22/01/2026</a:t>
            </a:fld>
            <a:endParaRPr lang="pt-BR"/>
          </a:p>
        </p:txBody>
      </p:sp>
      <p:sp>
        <p:nvSpPr>
          <p:cNvPr id="6" name="Espaço Reservado para Rodapé 5">
            <a:extLst>
              <a:ext uri="{FF2B5EF4-FFF2-40B4-BE49-F238E27FC236}">
                <a16:creationId xmlns:a16="http://schemas.microsoft.com/office/drawing/2014/main" id="{03E73B34-1441-6144-C02A-A86DF5C81B00}"/>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07210B18-2445-CD73-4C24-37E70FE01EE5}"/>
              </a:ext>
            </a:extLst>
          </p:cNvPr>
          <p:cNvSpPr>
            <a:spLocks noGrp="1"/>
          </p:cNvSpPr>
          <p:nvPr>
            <p:ph type="sldNum" sz="quarter" idx="12"/>
          </p:nvPr>
        </p:nvSpPr>
        <p:spPr/>
        <p:txBody>
          <a:bodyPr/>
          <a:lstStyle/>
          <a:p>
            <a:fld id="{C56B02B9-E806-4915-96A8-DB74A835D929}" type="slidenum">
              <a:rPr lang="pt-BR" smtClean="0"/>
              <a:t>‹nº›</a:t>
            </a:fld>
            <a:endParaRPr lang="pt-BR"/>
          </a:p>
        </p:txBody>
      </p:sp>
    </p:spTree>
    <p:extLst>
      <p:ext uri="{BB962C8B-B14F-4D97-AF65-F5344CB8AC3E}">
        <p14:creationId xmlns:p14="http://schemas.microsoft.com/office/powerpoint/2010/main" val="217064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F7FD"/>
        </a:solidFill>
        <a:effectLst/>
      </p:bgPr>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7F09F03-97A6-7B42-9941-88E40D873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3C495E8D-0A83-700F-4D78-92971F265F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739BDD8-CA98-EA4E-75D7-069FEEE3D5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9B111D-D601-4440-816B-8A48D7B7981A}" type="datetimeFigureOut">
              <a:rPr lang="pt-BR" smtClean="0"/>
              <a:t>22/01/2026</a:t>
            </a:fld>
            <a:endParaRPr lang="pt-BR"/>
          </a:p>
        </p:txBody>
      </p:sp>
      <p:sp>
        <p:nvSpPr>
          <p:cNvPr id="5" name="Espaço Reservado para Rodapé 4">
            <a:extLst>
              <a:ext uri="{FF2B5EF4-FFF2-40B4-BE49-F238E27FC236}">
                <a16:creationId xmlns:a16="http://schemas.microsoft.com/office/drawing/2014/main" id="{977FB2E8-3216-2A78-00F4-264B6456CC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F99B5E99-14BF-B40F-2531-68BD34CDD6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6B02B9-E806-4915-96A8-DB74A835D929}" type="slidenum">
              <a:rPr lang="pt-BR" smtClean="0"/>
              <a:t>‹nº›</a:t>
            </a:fld>
            <a:endParaRPr lang="pt-BR"/>
          </a:p>
        </p:txBody>
      </p:sp>
    </p:spTree>
    <p:extLst>
      <p:ext uri="{BB962C8B-B14F-4D97-AF65-F5344CB8AC3E}">
        <p14:creationId xmlns:p14="http://schemas.microsoft.com/office/powerpoint/2010/main" val="802608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www.dicio.com.br/"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svg"/><Relationship Id="rId9"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ntendo Padrão do plano de fundo&#10;&#10;O conteúdo gerado por IA pode estar incorreto.">
            <a:extLst>
              <a:ext uri="{FF2B5EF4-FFF2-40B4-BE49-F238E27FC236}">
                <a16:creationId xmlns:a16="http://schemas.microsoft.com/office/drawing/2014/main" id="{C52722CE-F582-1F3B-2912-142F99311BBD}"/>
              </a:ext>
            </a:extLst>
          </p:cNvPr>
          <p:cNvPicPr>
            <a:picLocks noChangeAspect="1"/>
          </p:cNvPicPr>
          <p:nvPr/>
        </p:nvPicPr>
        <p:blipFill>
          <a:blip r:embed="rId2">
            <a:extLst>
              <a:ext uri="{28A0092B-C50C-407E-A947-70E740481C1C}">
                <a14:useLocalDpi xmlns:a14="http://schemas.microsoft.com/office/drawing/2010/main" val="0"/>
              </a:ext>
            </a:extLst>
          </a:blip>
          <a:srcRect t="5869" b="6785"/>
          <a:stretch/>
        </p:blipFill>
        <p:spPr>
          <a:xfrm>
            <a:off x="-22288" y="0"/>
            <a:ext cx="12338686" cy="7184979"/>
          </a:xfrm>
          <a:prstGeom prst="rect">
            <a:avLst/>
          </a:prstGeom>
        </p:spPr>
      </p:pic>
      <p:sp>
        <p:nvSpPr>
          <p:cNvPr id="18" name="Retângulo 17">
            <a:extLst>
              <a:ext uri="{FF2B5EF4-FFF2-40B4-BE49-F238E27FC236}">
                <a16:creationId xmlns:a16="http://schemas.microsoft.com/office/drawing/2014/main" id="{9A490A07-BBC5-4EC9-A5C9-9DCF7E922398}"/>
              </a:ext>
            </a:extLst>
          </p:cNvPr>
          <p:cNvSpPr/>
          <p:nvPr/>
        </p:nvSpPr>
        <p:spPr>
          <a:xfrm>
            <a:off x="-266603" y="0"/>
            <a:ext cx="12583001" cy="7184979"/>
          </a:xfrm>
          <a:prstGeom prst="rect">
            <a:avLst/>
          </a:prstGeom>
          <a:solidFill>
            <a:srgbClr val="DCF2FC">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latin typeface="Brush Script MT" panose="03060802040406070304" pitchFamily="66" charset="0"/>
            </a:endParaRPr>
          </a:p>
        </p:txBody>
      </p:sp>
      <p:sp>
        <p:nvSpPr>
          <p:cNvPr id="3" name="AutoShape 3"/>
          <p:cNvSpPr/>
          <p:nvPr/>
        </p:nvSpPr>
        <p:spPr>
          <a:xfrm>
            <a:off x="8873368" y="5820603"/>
            <a:ext cx="6350" cy="622019"/>
          </a:xfrm>
          <a:prstGeom prst="rect">
            <a:avLst/>
          </a:prstGeom>
          <a:solidFill>
            <a:srgbClr val="231F20"/>
          </a:solidFill>
        </p:spPr>
        <p:txBody>
          <a:bodyPr/>
          <a:lstStyle/>
          <a:p>
            <a:endParaRPr lang="pt-BR"/>
          </a:p>
        </p:txBody>
      </p:sp>
      <p:sp>
        <p:nvSpPr>
          <p:cNvPr id="4" name="TextBox 4"/>
          <p:cNvSpPr txBox="1"/>
          <p:nvPr/>
        </p:nvSpPr>
        <p:spPr>
          <a:xfrm>
            <a:off x="3048000" y="1447800"/>
            <a:ext cx="7579360" cy="1891608"/>
          </a:xfrm>
          <a:prstGeom prst="rect">
            <a:avLst/>
          </a:prstGeom>
        </p:spPr>
        <p:txBody>
          <a:bodyPr wrap="square" lIns="0" tIns="0" rIns="0" bIns="0" rtlCol="0" anchor="t">
            <a:spAutoFit/>
          </a:bodyPr>
          <a:lstStyle/>
          <a:p>
            <a:pPr>
              <a:lnSpc>
                <a:spcPts val="16869"/>
              </a:lnSpc>
            </a:pPr>
            <a:r>
              <a:rPr lang="en-US" sz="8400" b="1" dirty="0">
                <a:solidFill>
                  <a:schemeClr val="accent6">
                    <a:lumMod val="75000"/>
                  </a:schemeClr>
                </a:solidFill>
                <a:latin typeface="Montserrat ExtraBold" panose="00000900000000000000" pitchFamily="2" charset="0"/>
              </a:rPr>
              <a:t>PREDICADO</a:t>
            </a:r>
          </a:p>
        </p:txBody>
      </p:sp>
      <p:sp>
        <p:nvSpPr>
          <p:cNvPr id="10" name="TextBox 10"/>
          <p:cNvSpPr txBox="1"/>
          <p:nvPr/>
        </p:nvSpPr>
        <p:spPr>
          <a:xfrm>
            <a:off x="9023225" y="5776153"/>
            <a:ext cx="2984305" cy="745460"/>
          </a:xfrm>
          <a:prstGeom prst="rect">
            <a:avLst/>
          </a:prstGeom>
        </p:spPr>
        <p:txBody>
          <a:bodyPr wrap="square" lIns="0" tIns="0" rIns="0" bIns="0" rtlCol="0" anchor="t">
            <a:spAutoFit/>
          </a:bodyPr>
          <a:lstStyle/>
          <a:p>
            <a:pPr>
              <a:lnSpc>
                <a:spcPts val="2987"/>
              </a:lnSpc>
            </a:pPr>
            <a:r>
              <a:rPr lang="en-US" sz="2133" dirty="0">
                <a:solidFill>
                  <a:srgbClr val="231F20"/>
                </a:solidFill>
                <a:latin typeface="HK Grotesk Light"/>
              </a:rPr>
              <a:t>PROF:</a:t>
            </a:r>
          </a:p>
          <a:p>
            <a:pPr>
              <a:lnSpc>
                <a:spcPts val="2987"/>
              </a:lnSpc>
            </a:pPr>
            <a:r>
              <a:rPr lang="en-US" sz="2133" dirty="0">
                <a:solidFill>
                  <a:srgbClr val="231F20"/>
                </a:solidFill>
                <a:latin typeface="HK Grotesk Light"/>
              </a:rPr>
              <a:t>LÍNGUA PORTUGUESA</a:t>
            </a:r>
          </a:p>
        </p:txBody>
      </p:sp>
      <p:grpSp>
        <p:nvGrpSpPr>
          <p:cNvPr id="23" name="Agrupar 22">
            <a:extLst>
              <a:ext uri="{FF2B5EF4-FFF2-40B4-BE49-F238E27FC236}">
                <a16:creationId xmlns:a16="http://schemas.microsoft.com/office/drawing/2014/main" id="{06C31952-D9B7-4FB6-83D6-D25CAA1496B3}"/>
              </a:ext>
            </a:extLst>
          </p:cNvPr>
          <p:cNvGrpSpPr/>
          <p:nvPr/>
        </p:nvGrpSpPr>
        <p:grpSpPr>
          <a:xfrm>
            <a:off x="4061400" y="3600044"/>
            <a:ext cx="8254998" cy="820046"/>
            <a:chOff x="6002478" y="5374603"/>
            <a:chExt cx="12382497" cy="1810557"/>
          </a:xfrm>
        </p:grpSpPr>
        <p:grpSp>
          <p:nvGrpSpPr>
            <p:cNvPr id="19" name="Group 8">
              <a:extLst>
                <a:ext uri="{FF2B5EF4-FFF2-40B4-BE49-F238E27FC236}">
                  <a16:creationId xmlns:a16="http://schemas.microsoft.com/office/drawing/2014/main" id="{1B156B78-3016-4BEB-B031-7922884720DD}"/>
                </a:ext>
              </a:extLst>
            </p:cNvPr>
            <p:cNvGrpSpPr/>
            <p:nvPr/>
          </p:nvGrpSpPr>
          <p:grpSpPr>
            <a:xfrm>
              <a:off x="6002478" y="5374603"/>
              <a:ext cx="12382497" cy="1518139"/>
              <a:chOff x="-6383" y="168589"/>
              <a:chExt cx="4563120" cy="677735"/>
            </a:xfrm>
          </p:grpSpPr>
          <p:sp>
            <p:nvSpPr>
              <p:cNvPr id="20" name="Freeform 9">
                <a:extLst>
                  <a:ext uri="{FF2B5EF4-FFF2-40B4-BE49-F238E27FC236}">
                    <a16:creationId xmlns:a16="http://schemas.microsoft.com/office/drawing/2014/main" id="{F6849C87-009D-4633-BFEE-C04AEC4986A9}"/>
                  </a:ext>
                </a:extLst>
              </p:cNvPr>
              <p:cNvSpPr/>
              <p:nvPr/>
            </p:nvSpPr>
            <p:spPr>
              <a:xfrm>
                <a:off x="-6383" y="168589"/>
                <a:ext cx="4563120" cy="677735"/>
              </a:xfrm>
              <a:custGeom>
                <a:avLst/>
                <a:gdLst/>
                <a:ahLst/>
                <a:cxnLst/>
                <a:rect l="l" t="t" r="r" b="b"/>
                <a:pathLst>
                  <a:path w="4563120" h="677735">
                    <a:moveTo>
                      <a:pt x="0" y="0"/>
                    </a:moveTo>
                    <a:lnTo>
                      <a:pt x="4563120" y="0"/>
                    </a:lnTo>
                    <a:lnTo>
                      <a:pt x="4563120" y="677735"/>
                    </a:lnTo>
                    <a:lnTo>
                      <a:pt x="0" y="677735"/>
                    </a:lnTo>
                    <a:close/>
                  </a:path>
                </a:pathLst>
              </a:custGeom>
              <a:solidFill>
                <a:schemeClr val="accent1">
                  <a:lumMod val="60000"/>
                  <a:lumOff val="40000"/>
                </a:schemeClr>
              </a:solidFill>
            </p:spPr>
            <p:txBody>
              <a:bodyPr/>
              <a:lstStyle/>
              <a:p>
                <a:endParaRPr lang="pt-BR"/>
              </a:p>
            </p:txBody>
          </p:sp>
        </p:grpSp>
        <p:sp>
          <p:nvSpPr>
            <p:cNvPr id="21" name="TextBox 11">
              <a:extLst>
                <a:ext uri="{FF2B5EF4-FFF2-40B4-BE49-F238E27FC236}">
                  <a16:creationId xmlns:a16="http://schemas.microsoft.com/office/drawing/2014/main" id="{AF93C54E-9FF9-43A5-89B4-26C3E4913E25}"/>
                </a:ext>
              </a:extLst>
            </p:cNvPr>
            <p:cNvSpPr txBox="1"/>
            <p:nvPr/>
          </p:nvSpPr>
          <p:spPr>
            <a:xfrm>
              <a:off x="6858001" y="5412715"/>
              <a:ext cx="11063672" cy="1772445"/>
            </a:xfrm>
            <a:prstGeom prst="rect">
              <a:avLst/>
            </a:prstGeom>
          </p:spPr>
          <p:txBody>
            <a:bodyPr wrap="square" lIns="0" tIns="0" rIns="0" bIns="0" rtlCol="0" anchor="t">
              <a:spAutoFit/>
            </a:bodyPr>
            <a:lstStyle/>
            <a:p>
              <a:pPr algn="ctr">
                <a:lnSpc>
                  <a:spcPts val="5973"/>
                </a:lnSpc>
              </a:pPr>
              <a:r>
                <a:rPr lang="en-US" sz="5867" b="1" spc="200" dirty="0" err="1">
                  <a:solidFill>
                    <a:srgbClr val="231F20"/>
                  </a:solidFill>
                  <a:latin typeface="Wreath Halftone Medium" pitchFamily="50" charset="0"/>
                  <a:ea typeface="Script MT Bold" panose="02000000000000000000" pitchFamily="2" charset="0"/>
                </a:rPr>
                <a:t>Tipos</a:t>
              </a:r>
              <a:r>
                <a:rPr lang="en-US" sz="5867" b="1" spc="200" dirty="0">
                  <a:solidFill>
                    <a:srgbClr val="231F20"/>
                  </a:solidFill>
                  <a:latin typeface="Wreath Halftone Medium" pitchFamily="50" charset="0"/>
                  <a:ea typeface="Script MT Bold" panose="02000000000000000000" pitchFamily="2" charset="0"/>
                </a:rPr>
                <a:t> de </a:t>
              </a:r>
              <a:r>
                <a:rPr lang="en-US" sz="5867" b="1" spc="200" dirty="0" err="1">
                  <a:solidFill>
                    <a:srgbClr val="231F20"/>
                  </a:solidFill>
                  <a:latin typeface="Wreath Halftone Medium" pitchFamily="50" charset="0"/>
                  <a:ea typeface="Script MT Bold" panose="02000000000000000000" pitchFamily="2" charset="0"/>
                </a:rPr>
                <a:t>predicado</a:t>
              </a:r>
              <a:endParaRPr lang="en-US" sz="5867" b="1" spc="200" dirty="0">
                <a:solidFill>
                  <a:srgbClr val="231F20"/>
                </a:solidFill>
                <a:latin typeface="Wreath Halftone Medium" pitchFamily="50" charset="0"/>
              </a:endParaRPr>
            </a:p>
          </p:txBody>
        </p:sp>
      </p:grpSp>
      <p:sp>
        <p:nvSpPr>
          <p:cNvPr id="22" name="TextBox 4">
            <a:extLst>
              <a:ext uri="{FF2B5EF4-FFF2-40B4-BE49-F238E27FC236}">
                <a16:creationId xmlns:a16="http://schemas.microsoft.com/office/drawing/2014/main" id="{C81AAE7B-593A-45C5-828E-71930189FC7A}"/>
              </a:ext>
            </a:extLst>
          </p:cNvPr>
          <p:cNvSpPr txBox="1"/>
          <p:nvPr/>
        </p:nvSpPr>
        <p:spPr>
          <a:xfrm>
            <a:off x="3048000" y="1497098"/>
            <a:ext cx="8345932" cy="1891608"/>
          </a:xfrm>
          <a:prstGeom prst="rect">
            <a:avLst/>
          </a:prstGeom>
        </p:spPr>
        <p:txBody>
          <a:bodyPr wrap="square" lIns="0" tIns="0" rIns="0" bIns="0" rtlCol="0" anchor="t">
            <a:spAutoFit/>
          </a:bodyPr>
          <a:lstStyle/>
          <a:p>
            <a:pPr>
              <a:lnSpc>
                <a:spcPts val="16869"/>
              </a:lnSpc>
            </a:pPr>
            <a:r>
              <a:rPr lang="en-US" sz="8400" b="1" dirty="0">
                <a:solidFill>
                  <a:srgbClr val="231F20"/>
                </a:solidFill>
                <a:latin typeface="Montserrat ExtraBold" panose="00000900000000000000" pitchFamily="2" charset="0"/>
              </a:rPr>
              <a:t>PREDICADO</a:t>
            </a:r>
          </a:p>
        </p:txBody>
      </p:sp>
      <p:sp>
        <p:nvSpPr>
          <p:cNvPr id="25" name="Retângulo: Cantos Arredondados 24">
            <a:extLst>
              <a:ext uri="{FF2B5EF4-FFF2-40B4-BE49-F238E27FC236}">
                <a16:creationId xmlns:a16="http://schemas.microsoft.com/office/drawing/2014/main" id="{EF00DB32-1CE5-491F-8943-317792F45DD5}"/>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15" name="Retângulo: Cantos Arredondados 14">
            <a:extLst>
              <a:ext uri="{FF2B5EF4-FFF2-40B4-BE49-F238E27FC236}">
                <a16:creationId xmlns:a16="http://schemas.microsoft.com/office/drawing/2014/main" id="{FC958D64-7153-469E-82BB-6111243BF492}"/>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26" name="Retângulo: Cantos Arredondados 25">
            <a:extLst>
              <a:ext uri="{FF2B5EF4-FFF2-40B4-BE49-F238E27FC236}">
                <a16:creationId xmlns:a16="http://schemas.microsoft.com/office/drawing/2014/main" id="{0CEBEEAC-C549-411C-B1C8-893092A2E365}"/>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7" name="Retângulo: Cantos Arredondados 6">
            <a:extLst>
              <a:ext uri="{FF2B5EF4-FFF2-40B4-BE49-F238E27FC236}">
                <a16:creationId xmlns:a16="http://schemas.microsoft.com/office/drawing/2014/main" id="{D17A2152-1699-47E4-AC14-D9B664942F9B}"/>
              </a:ext>
            </a:extLst>
          </p:cNvPr>
          <p:cNvSpPr/>
          <p:nvPr/>
        </p:nvSpPr>
        <p:spPr>
          <a:xfrm rot="5400000">
            <a:off x="-421992" y="5775980"/>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BFCDEDE8-8994-0B84-E1C9-3428AA3F93E7}"/>
              </a:ext>
            </a:extLst>
          </p:cNvPr>
          <p:cNvSpPr txBox="1"/>
          <p:nvPr/>
        </p:nvSpPr>
        <p:spPr>
          <a:xfrm>
            <a:off x="749113" y="2178136"/>
            <a:ext cx="10815692" cy="2431435"/>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pt-BR" sz="2000" dirty="0">
                <a:latin typeface="Corbel"/>
                <a:ea typeface="+mn-lt"/>
                <a:cs typeface="+mn-lt"/>
              </a:rPr>
              <a:t>MARTINO, Agnaldo. Português Esquematizado. São Paulo. Saraiva,2017</a:t>
            </a:r>
          </a:p>
          <a:p>
            <a:endParaRPr lang="pt-BR" sz="2000" dirty="0">
              <a:latin typeface="Corbel"/>
              <a:ea typeface="+mn-lt"/>
              <a:cs typeface="+mn-lt"/>
            </a:endParaRPr>
          </a:p>
          <a:p>
            <a:pPr marL="285750" indent="-285750">
              <a:buFont typeface="Arial" panose="020B0604020202020204" pitchFamily="34" charset="0"/>
              <a:buChar char="•"/>
            </a:pPr>
            <a:r>
              <a:rPr lang="pt-BR" sz="2000" dirty="0">
                <a:latin typeface="Corbel"/>
                <a:ea typeface="+mn-lt"/>
                <a:cs typeface="+mn-lt"/>
              </a:rPr>
              <a:t>Dicionário de Língua Portuguesa. DICIO. Fonte: </a:t>
            </a:r>
            <a:r>
              <a:rPr lang="pt-BR" sz="2000" dirty="0">
                <a:latin typeface="Corbel"/>
                <a:ea typeface="+mn-lt"/>
                <a:cs typeface="+mn-lt"/>
                <a:hlinkClick r:id="rId2"/>
              </a:rPr>
              <a:t>https://www.dicio.com.br/</a:t>
            </a:r>
            <a:endParaRPr lang="pt-BR" sz="2000" dirty="0">
              <a:latin typeface="Corbel"/>
              <a:ea typeface="+mn-lt"/>
              <a:cs typeface="+mn-lt"/>
            </a:endParaRPr>
          </a:p>
          <a:p>
            <a:endParaRPr lang="pt-BR" sz="2000" dirty="0">
              <a:latin typeface="Corbel"/>
              <a:ea typeface="+mn-lt"/>
              <a:cs typeface="+mn-lt"/>
            </a:endParaRPr>
          </a:p>
          <a:p>
            <a:pPr marL="285750" indent="-285750">
              <a:buFont typeface="Arial" panose="020B0604020202020204" pitchFamily="34" charset="0"/>
              <a:buChar char="•"/>
            </a:pPr>
            <a:r>
              <a:rPr lang="pt-BR" sz="2000" dirty="0">
                <a:latin typeface="Corbel"/>
                <a:ea typeface="+mn-lt"/>
                <a:cs typeface="+mn-lt"/>
              </a:rPr>
              <a:t>CEREJA, W.; COCHAR, T. Gramática Reflexiva: texto, semântica e interação. São Paulo: Atual, 2009</a:t>
            </a:r>
          </a:p>
          <a:p>
            <a:pPr marL="285750" indent="-285750">
              <a:buFont typeface="Arial" panose="020B0604020202020204" pitchFamily="34" charset="0"/>
              <a:buChar char="•"/>
            </a:pPr>
            <a:endParaRPr lang="pt-BR" sz="2000" b="1" dirty="0">
              <a:latin typeface="Corbel"/>
              <a:ea typeface="Calibri"/>
              <a:cs typeface="Calibri"/>
            </a:endParaRPr>
          </a:p>
          <a:p>
            <a:br>
              <a:rPr lang="pt-BR" sz="1600" dirty="0">
                <a:latin typeface="Corbel"/>
                <a:cs typeface="Arial"/>
              </a:rPr>
            </a:br>
            <a:endParaRPr lang="pt-BR" sz="1600" dirty="0">
              <a:latin typeface="Arial Nova" panose="020B0504020202020204" pitchFamily="34" charset="0"/>
              <a:cs typeface="Arial"/>
            </a:endParaRPr>
          </a:p>
        </p:txBody>
      </p:sp>
      <p:sp>
        <p:nvSpPr>
          <p:cNvPr id="2" name="CaixaDeTexto 1">
            <a:extLst>
              <a:ext uri="{FF2B5EF4-FFF2-40B4-BE49-F238E27FC236}">
                <a16:creationId xmlns:a16="http://schemas.microsoft.com/office/drawing/2014/main" id="{FDDEAFD5-6935-299D-06A4-A0A6348C2011}"/>
              </a:ext>
            </a:extLst>
          </p:cNvPr>
          <p:cNvSpPr txBox="1"/>
          <p:nvPr/>
        </p:nvSpPr>
        <p:spPr>
          <a:xfrm>
            <a:off x="4179037" y="463325"/>
            <a:ext cx="8269636" cy="861774"/>
          </a:xfrm>
          <a:prstGeom prst="rect">
            <a:avLst/>
          </a:prstGeom>
          <a:noFill/>
        </p:spPr>
        <p:txBody>
          <a:bodyPr wrap="square">
            <a:spAutoFit/>
          </a:bodyPr>
          <a:lstStyle/>
          <a:p>
            <a:pPr algn="ctr"/>
            <a:r>
              <a:rPr lang="pt-BR" sz="5000" b="1" dirty="0">
                <a:latin typeface="Montserrat" panose="00000500000000000000" pitchFamily="2" charset="0"/>
              </a:rPr>
              <a:t>REFERÊNCIAS</a:t>
            </a:r>
          </a:p>
        </p:txBody>
      </p:sp>
    </p:spTree>
    <p:extLst>
      <p:ext uri="{BB962C8B-B14F-4D97-AF65-F5344CB8AC3E}">
        <p14:creationId xmlns:p14="http://schemas.microsoft.com/office/powerpoint/2010/main" val="3087910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a:extLst>
              <a:ext uri="{FF2B5EF4-FFF2-40B4-BE49-F238E27FC236}">
                <a16:creationId xmlns:a16="http://schemas.microsoft.com/office/drawing/2014/main" id="{F88A6CEC-6989-4B21-A8FB-F5FF59ACAF44}"/>
              </a:ext>
            </a:extLst>
          </p:cNvPr>
          <p:cNvSpPr/>
          <p:nvPr/>
        </p:nvSpPr>
        <p:spPr>
          <a:xfrm>
            <a:off x="0" y="0"/>
            <a:ext cx="12190476" cy="6857143"/>
          </a:xfrm>
          <a:prstGeom prst="rect">
            <a:avLst/>
          </a:prstGeom>
          <a:solidFill>
            <a:schemeClr val="accent1">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dirty="0"/>
          </a:p>
        </p:txBody>
      </p:sp>
      <p:grpSp>
        <p:nvGrpSpPr>
          <p:cNvPr id="9" name="Agrupar 8">
            <a:extLst>
              <a:ext uri="{FF2B5EF4-FFF2-40B4-BE49-F238E27FC236}">
                <a16:creationId xmlns:a16="http://schemas.microsoft.com/office/drawing/2014/main" id="{165F58DD-1A93-44B7-B095-AF14D448B04F}"/>
              </a:ext>
            </a:extLst>
          </p:cNvPr>
          <p:cNvGrpSpPr/>
          <p:nvPr/>
        </p:nvGrpSpPr>
        <p:grpSpPr>
          <a:xfrm>
            <a:off x="-5157551" y="755312"/>
            <a:ext cx="5805243" cy="1325405"/>
            <a:chOff x="-304800" y="148324"/>
            <a:chExt cx="7467601" cy="2191651"/>
          </a:xfrm>
        </p:grpSpPr>
        <p:sp>
          <p:nvSpPr>
            <p:cNvPr id="2" name="Retângulo: Cantos Arredondados 1">
              <a:extLst>
                <a:ext uri="{FF2B5EF4-FFF2-40B4-BE49-F238E27FC236}">
                  <a16:creationId xmlns:a16="http://schemas.microsoft.com/office/drawing/2014/main" id="{DDEE589F-E918-47F8-A7DC-FE71AA6DBE00}"/>
                </a:ext>
              </a:extLst>
            </p:cNvPr>
            <p:cNvSpPr/>
            <p:nvPr/>
          </p:nvSpPr>
          <p:spPr>
            <a:xfrm>
              <a:off x="-304800" y="148324"/>
              <a:ext cx="7467601" cy="219165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4" name="CaixaDeTexto 3">
              <a:extLst>
                <a:ext uri="{FF2B5EF4-FFF2-40B4-BE49-F238E27FC236}">
                  <a16:creationId xmlns:a16="http://schemas.microsoft.com/office/drawing/2014/main" id="{2026C436-9BE2-4F21-9C75-4330031B56DF}"/>
                </a:ext>
              </a:extLst>
            </p:cNvPr>
            <p:cNvSpPr txBox="1"/>
            <p:nvPr/>
          </p:nvSpPr>
          <p:spPr>
            <a:xfrm>
              <a:off x="1538524" y="641067"/>
              <a:ext cx="5256889" cy="1632908"/>
            </a:xfrm>
            <a:prstGeom prst="roundRect">
              <a:avLst/>
            </a:prstGeom>
            <a:noFill/>
          </p:spPr>
          <p:txBody>
            <a:bodyPr wrap="square" lIns="91440" tIns="45720" rIns="91440" bIns="45720" rtlCol="0" anchor="t">
              <a:spAutoFit/>
            </a:bodyPr>
            <a:lstStyle/>
            <a:p>
              <a:r>
                <a:rPr lang="pt-BR" sz="5200" b="1" dirty="0">
                  <a:solidFill>
                    <a:srgbClr val="74BDCB"/>
                  </a:solidFill>
                  <a:latin typeface="Wreath Halftone Medium" pitchFamily="50" charset="0"/>
                </a:rPr>
                <a:t>Visão geral</a:t>
              </a:r>
            </a:p>
          </p:txBody>
        </p:sp>
      </p:grpSp>
      <p:sp>
        <p:nvSpPr>
          <p:cNvPr id="7" name="CaixaDeTexto 6">
            <a:extLst>
              <a:ext uri="{FF2B5EF4-FFF2-40B4-BE49-F238E27FC236}">
                <a16:creationId xmlns:a16="http://schemas.microsoft.com/office/drawing/2014/main" id="{9A3573AC-FA1B-458A-B116-7B1F1677FF7E}"/>
              </a:ext>
            </a:extLst>
          </p:cNvPr>
          <p:cNvSpPr txBox="1"/>
          <p:nvPr/>
        </p:nvSpPr>
        <p:spPr>
          <a:xfrm>
            <a:off x="838489" y="2212520"/>
            <a:ext cx="7490171" cy="2769989"/>
          </a:xfrm>
          <a:prstGeom prst="rect">
            <a:avLst/>
          </a:prstGeom>
          <a:noFill/>
        </p:spPr>
        <p:txBody>
          <a:bodyPr wrap="square" lIns="91440" tIns="45720" rIns="91440" bIns="45720" anchor="t">
            <a:spAutoFit/>
          </a:bodyPr>
          <a:lstStyle/>
          <a:p>
            <a:pPr>
              <a:buFont typeface="Arial" panose="020B0604020202020204" pitchFamily="34" charset="0"/>
              <a:buChar char="•"/>
            </a:pPr>
            <a:r>
              <a:rPr lang="pt-BR" sz="1600" dirty="0">
                <a:latin typeface="Montserrat Medium" panose="00000600000000000000" pitchFamily="2" charset="0"/>
              </a:rPr>
              <a:t>    </a:t>
            </a:r>
            <a:r>
              <a:rPr lang="pt-BR" dirty="0">
                <a:latin typeface="Montserrat Medium" panose="00000600000000000000" pitchFamily="2" charset="0"/>
              </a:rPr>
              <a:t>PREDICADO é o tipo de relação que o verbo mantém com o sujeito da oração, ou seja, é a informação que se transmite a respeito de algo ou alguém.</a:t>
            </a:r>
            <a:br>
              <a:rPr lang="pt-BR" sz="1600" dirty="0">
                <a:latin typeface="Montserrat Medium" panose="00000600000000000000" pitchFamily="2" charset="0"/>
              </a:rPr>
            </a:br>
            <a:endParaRPr lang="pt-BR" sz="1600" dirty="0">
              <a:latin typeface="Montserrat Medium" panose="00000600000000000000" pitchFamily="2" charset="0"/>
            </a:endParaRPr>
          </a:p>
          <a:p>
            <a:pPr>
              <a:buFont typeface="Arial" panose="020B0604020202020204" pitchFamily="34" charset="0"/>
              <a:buChar char="•"/>
            </a:pPr>
            <a:r>
              <a:rPr lang="pt-BR" dirty="0">
                <a:latin typeface="Montserrat Medium" panose="00000600000000000000" pitchFamily="2" charset="0"/>
              </a:rPr>
              <a:t>   No processo de comunicação, as palavras que formam uma frase estão agrupadas em dois eixos: SUJEITO e PREDICADO. Pode haver frases sem sujeito. Nunca, porém, existirá uma frase sem predicado. </a:t>
            </a:r>
            <a:br>
              <a:rPr lang="pt-BR" sz="1600" dirty="0">
                <a:latin typeface="Montserrat Medium" panose="00000600000000000000" pitchFamily="2" charset="0"/>
              </a:rPr>
            </a:br>
            <a:endParaRPr lang="pt-BR" sz="1600" dirty="0">
              <a:latin typeface="Montserrat Medium" panose="00000600000000000000" pitchFamily="2" charset="0"/>
            </a:endParaRPr>
          </a:p>
          <a:p>
            <a:endParaRPr lang="pt-BR" sz="1600" dirty="0">
              <a:latin typeface="Montserrat Medium" panose="00000600000000000000" pitchFamily="2" charset="0"/>
            </a:endParaRPr>
          </a:p>
        </p:txBody>
      </p:sp>
      <p:sp>
        <p:nvSpPr>
          <p:cNvPr id="108" name="CaixaDeTexto 107">
            <a:extLst>
              <a:ext uri="{FF2B5EF4-FFF2-40B4-BE49-F238E27FC236}">
                <a16:creationId xmlns:a16="http://schemas.microsoft.com/office/drawing/2014/main" id="{1456FECF-159D-4DC7-8662-B712352D885D}"/>
              </a:ext>
            </a:extLst>
          </p:cNvPr>
          <p:cNvSpPr txBox="1"/>
          <p:nvPr/>
        </p:nvSpPr>
        <p:spPr>
          <a:xfrm>
            <a:off x="180975" y="5724525"/>
            <a:ext cx="35623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pt-BR"/>
          </a:p>
        </p:txBody>
      </p:sp>
      <p:sp>
        <p:nvSpPr>
          <p:cNvPr id="413" name="CaixaDeTexto 412">
            <a:extLst>
              <a:ext uri="{FF2B5EF4-FFF2-40B4-BE49-F238E27FC236}">
                <a16:creationId xmlns:a16="http://schemas.microsoft.com/office/drawing/2014/main" id="{4C3D9409-809A-4699-9472-F10E8466467B}"/>
              </a:ext>
            </a:extLst>
          </p:cNvPr>
          <p:cNvSpPr txBox="1"/>
          <p:nvPr/>
        </p:nvSpPr>
        <p:spPr>
          <a:xfrm>
            <a:off x="8690244" y="5125343"/>
            <a:ext cx="3100792" cy="369332"/>
          </a:xfrm>
          <a:prstGeom prst="rect">
            <a:avLst/>
          </a:prstGeom>
          <a:noFill/>
        </p:spPr>
        <p:txBody>
          <a:bodyPr wrap="square" lIns="91440" tIns="45720" rIns="91440" bIns="45720" anchor="t">
            <a:spAutoFit/>
          </a:bodyPr>
          <a:lstStyle/>
          <a:p>
            <a:endParaRPr lang="pt-BR">
              <a:cs typeface="Calibri"/>
            </a:endParaRPr>
          </a:p>
        </p:txBody>
      </p:sp>
      <p:sp>
        <p:nvSpPr>
          <p:cNvPr id="449" name="CaixaDeTexto 448">
            <a:extLst>
              <a:ext uri="{FF2B5EF4-FFF2-40B4-BE49-F238E27FC236}">
                <a16:creationId xmlns:a16="http://schemas.microsoft.com/office/drawing/2014/main" id="{98DA1704-4F2F-4D99-960A-03D00CF3151A}"/>
              </a:ext>
            </a:extLst>
          </p:cNvPr>
          <p:cNvSpPr txBox="1"/>
          <p:nvPr/>
        </p:nvSpPr>
        <p:spPr>
          <a:xfrm>
            <a:off x="8736401" y="5538628"/>
            <a:ext cx="3354259" cy="646331"/>
          </a:xfrm>
          <a:prstGeom prst="rect">
            <a:avLst/>
          </a:prstGeom>
          <a:noFill/>
        </p:spPr>
        <p:txBody>
          <a:bodyPr wrap="square" lIns="91440" tIns="45720" rIns="91440" bIns="45720" anchor="t">
            <a:spAutoFit/>
          </a:bodyPr>
          <a:lstStyle/>
          <a:p>
            <a:endParaRPr lang="pt-BR">
              <a:ea typeface="+mn-lt"/>
              <a:cs typeface="+mn-lt"/>
            </a:endParaRPr>
          </a:p>
          <a:p>
            <a:endParaRPr lang="pt-BR">
              <a:cs typeface="Calibri"/>
            </a:endParaRPr>
          </a:p>
        </p:txBody>
      </p:sp>
      <p:sp>
        <p:nvSpPr>
          <p:cNvPr id="42" name="Retângulo: Cantos Arredondados 41">
            <a:extLst>
              <a:ext uri="{FF2B5EF4-FFF2-40B4-BE49-F238E27FC236}">
                <a16:creationId xmlns:a16="http://schemas.microsoft.com/office/drawing/2014/main" id="{1E7E98BA-BEBA-4826-A85A-4C2D41837F71}"/>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43" name="Retângulo: Cantos Arredondados 42">
            <a:extLst>
              <a:ext uri="{FF2B5EF4-FFF2-40B4-BE49-F238E27FC236}">
                <a16:creationId xmlns:a16="http://schemas.microsoft.com/office/drawing/2014/main" id="{73592ABB-5840-4DD1-8801-2FA9EF9A373F}"/>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grpSp>
        <p:nvGrpSpPr>
          <p:cNvPr id="27" name="Agrupar 26">
            <a:extLst>
              <a:ext uri="{FF2B5EF4-FFF2-40B4-BE49-F238E27FC236}">
                <a16:creationId xmlns:a16="http://schemas.microsoft.com/office/drawing/2014/main" id="{5B5C06B4-5C35-4296-B22A-FF4C804C36EE}"/>
              </a:ext>
            </a:extLst>
          </p:cNvPr>
          <p:cNvGrpSpPr/>
          <p:nvPr/>
        </p:nvGrpSpPr>
        <p:grpSpPr>
          <a:xfrm>
            <a:off x="8558811" y="3792857"/>
            <a:ext cx="3494725" cy="1302751"/>
            <a:chOff x="8595935" y="2573840"/>
            <a:chExt cx="3494725" cy="1101858"/>
          </a:xfrm>
        </p:grpSpPr>
        <p:pic>
          <p:nvPicPr>
            <p:cNvPr id="28" name="Imagem 27">
              <a:extLst>
                <a:ext uri="{FF2B5EF4-FFF2-40B4-BE49-F238E27FC236}">
                  <a16:creationId xmlns:a16="http://schemas.microsoft.com/office/drawing/2014/main" id="{2023F240-C567-4900-A04C-5D77380C31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5935" y="2573840"/>
              <a:ext cx="3376736" cy="1057905"/>
            </a:xfrm>
            <a:prstGeom prst="snipRoundRect">
              <a:avLst/>
            </a:prstGeom>
          </p:spPr>
        </p:pic>
        <p:sp>
          <p:nvSpPr>
            <p:cNvPr id="29" name="CaixaDeTexto 28">
              <a:extLst>
                <a:ext uri="{FF2B5EF4-FFF2-40B4-BE49-F238E27FC236}">
                  <a16:creationId xmlns:a16="http://schemas.microsoft.com/office/drawing/2014/main" id="{57987DEE-B2AA-4340-B02A-0569B2F2E9F6}"/>
                </a:ext>
              </a:extLst>
            </p:cNvPr>
            <p:cNvSpPr txBox="1"/>
            <p:nvPr/>
          </p:nvSpPr>
          <p:spPr>
            <a:xfrm>
              <a:off x="8595935" y="2598480"/>
              <a:ext cx="3494725" cy="1077218"/>
            </a:xfrm>
            <a:prstGeom prst="rect">
              <a:avLst/>
            </a:prstGeom>
            <a:noFill/>
          </p:spPr>
          <p:txBody>
            <a:bodyPr wrap="square">
              <a:spAutoFit/>
            </a:bodyPr>
            <a:lstStyle/>
            <a:p>
              <a:pPr algn="ctr"/>
              <a:r>
                <a:rPr lang="pt-BR" sz="1600" dirty="0">
                  <a:latin typeface="Arial Nova" panose="020B0504020202020204" pitchFamily="34" charset="0"/>
                  <a:ea typeface="+mn-lt"/>
                  <a:cs typeface="+mn-lt"/>
                </a:rPr>
                <a:t>Está em concordância com o sujeito. Ou seja, o verbo acompanha a flexão de número (singular/plural) apresentado pelo sujeito.</a:t>
              </a:r>
            </a:p>
          </p:txBody>
        </p:sp>
      </p:grpSp>
      <p:grpSp>
        <p:nvGrpSpPr>
          <p:cNvPr id="30" name="Agrupar 29">
            <a:extLst>
              <a:ext uri="{FF2B5EF4-FFF2-40B4-BE49-F238E27FC236}">
                <a16:creationId xmlns:a16="http://schemas.microsoft.com/office/drawing/2014/main" id="{F479D803-8D55-4D54-9A7C-41551DF1E9B3}"/>
              </a:ext>
            </a:extLst>
          </p:cNvPr>
          <p:cNvGrpSpPr/>
          <p:nvPr/>
        </p:nvGrpSpPr>
        <p:grpSpPr>
          <a:xfrm>
            <a:off x="8611755" y="5426796"/>
            <a:ext cx="3494725" cy="1057905"/>
            <a:chOff x="8654929" y="3746596"/>
            <a:chExt cx="3494725" cy="1057905"/>
          </a:xfrm>
        </p:grpSpPr>
        <p:pic>
          <p:nvPicPr>
            <p:cNvPr id="31" name="Imagem 30">
              <a:extLst>
                <a:ext uri="{FF2B5EF4-FFF2-40B4-BE49-F238E27FC236}">
                  <a16:creationId xmlns:a16="http://schemas.microsoft.com/office/drawing/2014/main" id="{5314E207-85A8-42B8-BE08-51A137EEF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7463" y="3746596"/>
              <a:ext cx="3376736" cy="1057905"/>
            </a:xfrm>
            <a:prstGeom prst="snipRoundRect">
              <a:avLst/>
            </a:prstGeom>
          </p:spPr>
        </p:pic>
        <p:sp>
          <p:nvSpPr>
            <p:cNvPr id="32" name="CaixaDeTexto 31">
              <a:extLst>
                <a:ext uri="{FF2B5EF4-FFF2-40B4-BE49-F238E27FC236}">
                  <a16:creationId xmlns:a16="http://schemas.microsoft.com/office/drawing/2014/main" id="{B4FE7D5F-EFE1-489C-8D67-B1B3AD906EEA}"/>
                </a:ext>
              </a:extLst>
            </p:cNvPr>
            <p:cNvSpPr txBox="1"/>
            <p:nvPr/>
          </p:nvSpPr>
          <p:spPr>
            <a:xfrm>
              <a:off x="8654929" y="3999717"/>
              <a:ext cx="3494725" cy="584775"/>
            </a:xfrm>
            <a:prstGeom prst="rect">
              <a:avLst/>
            </a:prstGeom>
            <a:noFill/>
          </p:spPr>
          <p:txBody>
            <a:bodyPr wrap="square">
              <a:spAutoFit/>
            </a:bodyPr>
            <a:lstStyle/>
            <a:p>
              <a:pPr algn="ctr"/>
              <a:r>
                <a:rPr lang="pt-BR" sz="1600" dirty="0">
                  <a:latin typeface="Arial Nova" panose="020B0504020202020204" pitchFamily="34" charset="0"/>
                  <a:ea typeface="+mn-lt"/>
                  <a:cs typeface="+mn-lt"/>
                </a:rPr>
                <a:t>Contém uma afirmação ou uma negativa a respeito do sujeito.</a:t>
              </a:r>
            </a:p>
          </p:txBody>
        </p:sp>
      </p:grpSp>
      <p:sp>
        <p:nvSpPr>
          <p:cNvPr id="8" name="Seta: Curva para a Direita 7">
            <a:extLst>
              <a:ext uri="{FF2B5EF4-FFF2-40B4-BE49-F238E27FC236}">
                <a16:creationId xmlns:a16="http://schemas.microsoft.com/office/drawing/2014/main" id="{ABB549BD-68C9-4C8B-A989-E9C7ECBDAB69}"/>
              </a:ext>
            </a:extLst>
          </p:cNvPr>
          <p:cNvSpPr/>
          <p:nvPr/>
        </p:nvSpPr>
        <p:spPr>
          <a:xfrm rot="19483153">
            <a:off x="6126690" y="757391"/>
            <a:ext cx="438261" cy="704285"/>
          </a:xfrm>
          <a:prstGeom prst="curvedRightArrow">
            <a:avLst/>
          </a:prstGeom>
          <a:solidFill>
            <a:srgbClr val="FFCA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11" name="Seta: Curva para Baixo 10">
            <a:extLst>
              <a:ext uri="{FF2B5EF4-FFF2-40B4-BE49-F238E27FC236}">
                <a16:creationId xmlns:a16="http://schemas.microsoft.com/office/drawing/2014/main" id="{A7E9EE8D-54D2-4250-B014-A52B2F3B5CF8}"/>
              </a:ext>
            </a:extLst>
          </p:cNvPr>
          <p:cNvSpPr/>
          <p:nvPr/>
        </p:nvSpPr>
        <p:spPr>
          <a:xfrm rot="20793616">
            <a:off x="8227548" y="265360"/>
            <a:ext cx="1368642" cy="403703"/>
          </a:xfrm>
          <a:prstGeom prst="curvedDownArrow">
            <a:avLst/>
          </a:prstGeom>
          <a:solidFill>
            <a:srgbClr val="FFCA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grpSp>
        <p:nvGrpSpPr>
          <p:cNvPr id="10" name="Agrupar 9">
            <a:extLst>
              <a:ext uri="{FF2B5EF4-FFF2-40B4-BE49-F238E27FC236}">
                <a16:creationId xmlns:a16="http://schemas.microsoft.com/office/drawing/2014/main" id="{8D1635C8-5D8A-415D-AF90-00F0206773F4}"/>
              </a:ext>
            </a:extLst>
          </p:cNvPr>
          <p:cNvGrpSpPr/>
          <p:nvPr/>
        </p:nvGrpSpPr>
        <p:grpSpPr>
          <a:xfrm>
            <a:off x="8595935" y="2573840"/>
            <a:ext cx="3548510" cy="1057905"/>
            <a:chOff x="8595935" y="2573840"/>
            <a:chExt cx="3548510" cy="1057905"/>
          </a:xfrm>
        </p:grpSpPr>
        <p:pic>
          <p:nvPicPr>
            <p:cNvPr id="5" name="Imagem 4">
              <a:extLst>
                <a:ext uri="{FF2B5EF4-FFF2-40B4-BE49-F238E27FC236}">
                  <a16:creationId xmlns:a16="http://schemas.microsoft.com/office/drawing/2014/main" id="{1D8FD03D-96AA-4F32-AC4B-F3D9981F91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5935" y="2573840"/>
              <a:ext cx="3376736" cy="1057905"/>
            </a:xfrm>
            <a:prstGeom prst="snipRoundRect">
              <a:avLst/>
            </a:prstGeom>
          </p:spPr>
        </p:pic>
        <p:sp>
          <p:nvSpPr>
            <p:cNvPr id="25" name="CaixaDeTexto 24">
              <a:extLst>
                <a:ext uri="{FF2B5EF4-FFF2-40B4-BE49-F238E27FC236}">
                  <a16:creationId xmlns:a16="http://schemas.microsoft.com/office/drawing/2014/main" id="{6B1058F4-F1F6-47F3-B898-787090703EF5}"/>
                </a:ext>
              </a:extLst>
            </p:cNvPr>
            <p:cNvSpPr txBox="1"/>
            <p:nvPr/>
          </p:nvSpPr>
          <p:spPr>
            <a:xfrm>
              <a:off x="8649720" y="2975561"/>
              <a:ext cx="3494725" cy="338554"/>
            </a:xfrm>
            <a:prstGeom prst="rect">
              <a:avLst/>
            </a:prstGeom>
            <a:noFill/>
          </p:spPr>
          <p:txBody>
            <a:bodyPr wrap="square">
              <a:spAutoFit/>
            </a:bodyPr>
            <a:lstStyle/>
            <a:p>
              <a:r>
                <a:rPr lang="pt-BR" sz="1600" dirty="0">
                  <a:latin typeface="Arial Nova" panose="020B0504020202020204" pitchFamily="34" charset="0"/>
                </a:rPr>
                <a:t>Geralmente apresenta um VERBO.</a:t>
              </a:r>
            </a:p>
          </p:txBody>
        </p:sp>
      </p:grpSp>
      <p:sp>
        <p:nvSpPr>
          <p:cNvPr id="14" name="Google Shape;721;p22">
            <a:extLst>
              <a:ext uri="{FF2B5EF4-FFF2-40B4-BE49-F238E27FC236}">
                <a16:creationId xmlns:a16="http://schemas.microsoft.com/office/drawing/2014/main" id="{7026A42B-1856-9BA1-C80C-21CF0E0A4D89}"/>
              </a:ext>
            </a:extLst>
          </p:cNvPr>
          <p:cNvSpPr/>
          <p:nvPr/>
        </p:nvSpPr>
        <p:spPr>
          <a:xfrm>
            <a:off x="3418424" y="4511040"/>
            <a:ext cx="2088295" cy="710119"/>
          </a:xfrm>
          <a:custGeom>
            <a:avLst/>
            <a:gdLst/>
            <a:ahLst/>
            <a:cxnLst/>
            <a:rect l="l" t="t" r="r" b="b"/>
            <a:pathLst>
              <a:path w="117515" h="49263" extrusionOk="0">
                <a:moveTo>
                  <a:pt x="58211" y="47"/>
                </a:moveTo>
                <a:cubicBezTo>
                  <a:pt x="55551" y="47"/>
                  <a:pt x="52864" y="160"/>
                  <a:pt x="50220" y="315"/>
                </a:cubicBezTo>
                <a:cubicBezTo>
                  <a:pt x="43100" y="630"/>
                  <a:pt x="36043" y="1008"/>
                  <a:pt x="28923" y="1386"/>
                </a:cubicBezTo>
                <a:cubicBezTo>
                  <a:pt x="23882" y="1575"/>
                  <a:pt x="18841" y="2079"/>
                  <a:pt x="13863" y="2962"/>
                </a:cubicBezTo>
                <a:cubicBezTo>
                  <a:pt x="7625" y="4159"/>
                  <a:pt x="3719" y="8128"/>
                  <a:pt x="2206" y="14114"/>
                </a:cubicBezTo>
                <a:cubicBezTo>
                  <a:pt x="631" y="20100"/>
                  <a:pt x="316" y="26275"/>
                  <a:pt x="64" y="32450"/>
                </a:cubicBezTo>
                <a:cubicBezTo>
                  <a:pt x="1" y="34214"/>
                  <a:pt x="190" y="36105"/>
                  <a:pt x="694" y="37869"/>
                </a:cubicBezTo>
                <a:cubicBezTo>
                  <a:pt x="1639" y="41082"/>
                  <a:pt x="3340" y="43603"/>
                  <a:pt x="6617" y="44926"/>
                </a:cubicBezTo>
                <a:cubicBezTo>
                  <a:pt x="8696" y="45745"/>
                  <a:pt x="10839" y="46312"/>
                  <a:pt x="13107" y="46627"/>
                </a:cubicBezTo>
                <a:cubicBezTo>
                  <a:pt x="19597" y="47635"/>
                  <a:pt x="26150" y="47950"/>
                  <a:pt x="33270" y="48328"/>
                </a:cubicBezTo>
                <a:cubicBezTo>
                  <a:pt x="42218" y="48644"/>
                  <a:pt x="51795" y="48707"/>
                  <a:pt x="61310" y="49211"/>
                </a:cubicBezTo>
                <a:cubicBezTo>
                  <a:pt x="62325" y="49248"/>
                  <a:pt x="63345" y="49263"/>
                  <a:pt x="64368" y="49263"/>
                </a:cubicBezTo>
                <a:cubicBezTo>
                  <a:pt x="66837" y="49263"/>
                  <a:pt x="69319" y="49174"/>
                  <a:pt x="71769" y="49085"/>
                </a:cubicBezTo>
                <a:cubicBezTo>
                  <a:pt x="78511" y="48833"/>
                  <a:pt x="85253" y="48517"/>
                  <a:pt x="91995" y="48202"/>
                </a:cubicBezTo>
                <a:cubicBezTo>
                  <a:pt x="95398" y="48139"/>
                  <a:pt x="98864" y="47761"/>
                  <a:pt x="102203" y="46942"/>
                </a:cubicBezTo>
                <a:cubicBezTo>
                  <a:pt x="108315" y="45367"/>
                  <a:pt x="112852" y="41901"/>
                  <a:pt x="115309" y="35853"/>
                </a:cubicBezTo>
                <a:cubicBezTo>
                  <a:pt x="116758" y="31946"/>
                  <a:pt x="117514" y="27850"/>
                  <a:pt x="117514" y="23692"/>
                </a:cubicBezTo>
                <a:cubicBezTo>
                  <a:pt x="117451" y="20478"/>
                  <a:pt x="117073" y="17265"/>
                  <a:pt x="116380" y="14177"/>
                </a:cubicBezTo>
                <a:cubicBezTo>
                  <a:pt x="115750" y="9893"/>
                  <a:pt x="112852" y="6301"/>
                  <a:pt x="108882" y="4726"/>
                </a:cubicBezTo>
                <a:cubicBezTo>
                  <a:pt x="106110" y="3592"/>
                  <a:pt x="103211" y="2836"/>
                  <a:pt x="100250" y="2457"/>
                </a:cubicBezTo>
                <a:cubicBezTo>
                  <a:pt x="94894" y="1638"/>
                  <a:pt x="89475" y="1386"/>
                  <a:pt x="84056" y="819"/>
                </a:cubicBezTo>
                <a:cubicBezTo>
                  <a:pt x="76054" y="0"/>
                  <a:pt x="67989" y="189"/>
                  <a:pt x="59923" y="63"/>
                </a:cubicBezTo>
                <a:cubicBezTo>
                  <a:pt x="59354" y="52"/>
                  <a:pt x="58783" y="47"/>
                  <a:pt x="58211" y="47"/>
                </a:cubicBezTo>
                <a:close/>
              </a:path>
            </a:pathLst>
          </a:custGeom>
          <a:solidFill>
            <a:srgbClr val="FFE7DD"/>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dirty="0">
                <a:solidFill>
                  <a:schemeClr val="tx1">
                    <a:lumMod val="50000"/>
                  </a:schemeClr>
                </a:solidFill>
                <a:latin typeface="Montserrat" panose="00000500000000000000" pitchFamily="2" charset="0"/>
                <a:ea typeface="Fira Sans Extra Condensed Medium"/>
                <a:cs typeface="Fira Sans Extra Condensed Medium"/>
                <a:sym typeface="Fira Sans Extra Condensed Medium"/>
              </a:rPr>
              <a:t>ORAÇÃO</a:t>
            </a:r>
            <a:endParaRPr sz="2000" b="1" dirty="0">
              <a:solidFill>
                <a:schemeClr val="tx1">
                  <a:lumMod val="50000"/>
                </a:schemeClr>
              </a:solidFill>
              <a:latin typeface="Montserrat" panose="00000500000000000000" pitchFamily="2" charset="0"/>
              <a:ea typeface="Fira Sans Extra Condensed Medium"/>
              <a:cs typeface="Fira Sans Extra Condensed Medium"/>
              <a:sym typeface="Fira Sans Extra Condensed Medium"/>
            </a:endParaRPr>
          </a:p>
        </p:txBody>
      </p:sp>
      <p:cxnSp>
        <p:nvCxnSpPr>
          <p:cNvPr id="15" name="Google Shape;730;p22">
            <a:extLst>
              <a:ext uri="{FF2B5EF4-FFF2-40B4-BE49-F238E27FC236}">
                <a16:creationId xmlns:a16="http://schemas.microsoft.com/office/drawing/2014/main" id="{195336D4-FAB0-6ECB-16E6-AA1831479EB7}"/>
              </a:ext>
            </a:extLst>
          </p:cNvPr>
          <p:cNvCxnSpPr/>
          <p:nvPr/>
        </p:nvCxnSpPr>
        <p:spPr>
          <a:xfrm flipH="1">
            <a:off x="1830275" y="4979208"/>
            <a:ext cx="1608600" cy="232800"/>
          </a:xfrm>
          <a:prstGeom prst="bentConnector3">
            <a:avLst>
              <a:gd name="adj1" fmla="val 100005"/>
            </a:avLst>
          </a:prstGeom>
          <a:noFill/>
          <a:ln w="19050" cap="flat" cmpd="sng">
            <a:solidFill>
              <a:schemeClr val="dk1"/>
            </a:solidFill>
            <a:prstDash val="solid"/>
            <a:round/>
            <a:headEnd type="none" w="med" len="med"/>
            <a:tailEnd type="none" w="med" len="med"/>
          </a:ln>
        </p:spPr>
      </p:cxnSp>
      <p:cxnSp>
        <p:nvCxnSpPr>
          <p:cNvPr id="17" name="Google Shape;731;p22">
            <a:extLst>
              <a:ext uri="{FF2B5EF4-FFF2-40B4-BE49-F238E27FC236}">
                <a16:creationId xmlns:a16="http://schemas.microsoft.com/office/drawing/2014/main" id="{B5E2AFA8-F1CF-4043-4DD5-32D2897DBFEE}"/>
              </a:ext>
            </a:extLst>
          </p:cNvPr>
          <p:cNvCxnSpPr>
            <a:cxnSpLocks/>
          </p:cNvCxnSpPr>
          <p:nvPr/>
        </p:nvCxnSpPr>
        <p:spPr>
          <a:xfrm>
            <a:off x="5524590" y="4866099"/>
            <a:ext cx="1335380" cy="345909"/>
          </a:xfrm>
          <a:prstGeom prst="bentConnector3">
            <a:avLst>
              <a:gd name="adj1" fmla="val 101736"/>
            </a:avLst>
          </a:prstGeom>
          <a:noFill/>
          <a:ln w="19050" cap="flat" cmpd="sng">
            <a:solidFill>
              <a:schemeClr val="dk1"/>
            </a:solidFill>
            <a:prstDash val="solid"/>
            <a:round/>
            <a:headEnd type="none" w="med" len="med"/>
            <a:tailEnd type="none" w="med" len="med"/>
          </a:ln>
        </p:spPr>
      </p:cxnSp>
      <p:grpSp>
        <p:nvGrpSpPr>
          <p:cNvPr id="34" name="Agrupar 33">
            <a:extLst>
              <a:ext uri="{FF2B5EF4-FFF2-40B4-BE49-F238E27FC236}">
                <a16:creationId xmlns:a16="http://schemas.microsoft.com/office/drawing/2014/main" id="{CA04E5E4-C181-A50E-5C2C-3620E02B9763}"/>
              </a:ext>
            </a:extLst>
          </p:cNvPr>
          <p:cNvGrpSpPr/>
          <p:nvPr/>
        </p:nvGrpSpPr>
        <p:grpSpPr>
          <a:xfrm>
            <a:off x="1056940" y="5221159"/>
            <a:ext cx="1899619" cy="840564"/>
            <a:chOff x="1056940" y="5221159"/>
            <a:chExt cx="1899619" cy="840564"/>
          </a:xfrm>
        </p:grpSpPr>
        <p:sp>
          <p:nvSpPr>
            <p:cNvPr id="19" name="Google Shape;763;p23">
              <a:extLst>
                <a:ext uri="{FF2B5EF4-FFF2-40B4-BE49-F238E27FC236}">
                  <a16:creationId xmlns:a16="http://schemas.microsoft.com/office/drawing/2014/main" id="{D713A616-5541-7FC6-7ECA-3A9A6114481B}"/>
                </a:ext>
              </a:extLst>
            </p:cNvPr>
            <p:cNvSpPr/>
            <p:nvPr/>
          </p:nvSpPr>
          <p:spPr>
            <a:xfrm rot="5400000">
              <a:off x="1586468" y="4691631"/>
              <a:ext cx="840564" cy="1899619"/>
            </a:xfrm>
            <a:custGeom>
              <a:avLst/>
              <a:gdLst/>
              <a:ahLst/>
              <a:cxnLst/>
              <a:rect l="l" t="t" r="r" b="b"/>
              <a:pathLst>
                <a:path w="20017" h="7145" extrusionOk="0">
                  <a:moveTo>
                    <a:pt x="130" y="1"/>
                  </a:moveTo>
                  <a:cubicBezTo>
                    <a:pt x="65" y="65"/>
                    <a:pt x="65" y="194"/>
                    <a:pt x="65" y="322"/>
                  </a:cubicBezTo>
                  <a:lnTo>
                    <a:pt x="65" y="3926"/>
                  </a:lnTo>
                  <a:lnTo>
                    <a:pt x="65" y="5664"/>
                  </a:lnTo>
                  <a:cubicBezTo>
                    <a:pt x="1" y="6050"/>
                    <a:pt x="1" y="6501"/>
                    <a:pt x="65" y="6887"/>
                  </a:cubicBezTo>
                  <a:cubicBezTo>
                    <a:pt x="1" y="6951"/>
                    <a:pt x="1" y="7016"/>
                    <a:pt x="65" y="7144"/>
                  </a:cubicBezTo>
                  <a:lnTo>
                    <a:pt x="16605" y="7144"/>
                  </a:lnTo>
                  <a:lnTo>
                    <a:pt x="16670" y="7080"/>
                  </a:lnTo>
                  <a:cubicBezTo>
                    <a:pt x="17185" y="6629"/>
                    <a:pt x="17635" y="6179"/>
                    <a:pt x="18086" y="5664"/>
                  </a:cubicBezTo>
                  <a:lnTo>
                    <a:pt x="18987" y="4763"/>
                  </a:lnTo>
                  <a:cubicBezTo>
                    <a:pt x="19373" y="4441"/>
                    <a:pt x="19694" y="3991"/>
                    <a:pt x="19952" y="3605"/>
                  </a:cubicBezTo>
                  <a:cubicBezTo>
                    <a:pt x="20016" y="3411"/>
                    <a:pt x="19952" y="3218"/>
                    <a:pt x="19823" y="3090"/>
                  </a:cubicBezTo>
                  <a:cubicBezTo>
                    <a:pt x="19759" y="3025"/>
                    <a:pt x="19759" y="2961"/>
                    <a:pt x="19694" y="2961"/>
                  </a:cubicBezTo>
                  <a:lnTo>
                    <a:pt x="18086" y="1352"/>
                  </a:lnTo>
                  <a:lnTo>
                    <a:pt x="17313" y="515"/>
                  </a:lnTo>
                  <a:lnTo>
                    <a:pt x="16991" y="258"/>
                  </a:lnTo>
                  <a:cubicBezTo>
                    <a:pt x="16927" y="129"/>
                    <a:pt x="16798" y="65"/>
                    <a:pt x="16734" y="1"/>
                  </a:cubicBezTo>
                  <a:close/>
                </a:path>
              </a:pathLst>
            </a:custGeom>
            <a:solidFill>
              <a:srgbClr val="C9ECFB"/>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21" name="CaixaDeTexto 20">
              <a:extLst>
                <a:ext uri="{FF2B5EF4-FFF2-40B4-BE49-F238E27FC236}">
                  <a16:creationId xmlns:a16="http://schemas.microsoft.com/office/drawing/2014/main" id="{C343DD27-A97C-2DEC-81E0-EF93B1FA9DB6}"/>
                </a:ext>
              </a:extLst>
            </p:cNvPr>
            <p:cNvSpPr txBox="1"/>
            <p:nvPr/>
          </p:nvSpPr>
          <p:spPr>
            <a:xfrm>
              <a:off x="1211282" y="5444987"/>
              <a:ext cx="1590935" cy="369332"/>
            </a:xfrm>
            <a:prstGeom prst="rect">
              <a:avLst/>
            </a:prstGeom>
            <a:noFill/>
          </p:spPr>
          <p:txBody>
            <a:bodyPr wrap="square" rtlCol="0">
              <a:spAutoFit/>
            </a:bodyPr>
            <a:lstStyle/>
            <a:p>
              <a:pPr algn="ctr"/>
              <a:r>
                <a:rPr lang="pt-BR" b="1" dirty="0">
                  <a:latin typeface="Montserrat Medium" panose="00000600000000000000" pitchFamily="2" charset="0"/>
                </a:rPr>
                <a:t>SUJEITO</a:t>
              </a:r>
            </a:p>
          </p:txBody>
        </p:sp>
      </p:grpSp>
      <p:grpSp>
        <p:nvGrpSpPr>
          <p:cNvPr id="35" name="Agrupar 34">
            <a:extLst>
              <a:ext uri="{FF2B5EF4-FFF2-40B4-BE49-F238E27FC236}">
                <a16:creationId xmlns:a16="http://schemas.microsoft.com/office/drawing/2014/main" id="{00CFD9B4-C855-ECCE-4EF9-14A105DA9E2A}"/>
              </a:ext>
            </a:extLst>
          </p:cNvPr>
          <p:cNvGrpSpPr/>
          <p:nvPr/>
        </p:nvGrpSpPr>
        <p:grpSpPr>
          <a:xfrm>
            <a:off x="6127575" y="5189627"/>
            <a:ext cx="1818329" cy="840564"/>
            <a:chOff x="5781040" y="5209060"/>
            <a:chExt cx="1818329" cy="840564"/>
          </a:xfrm>
        </p:grpSpPr>
        <p:sp>
          <p:nvSpPr>
            <p:cNvPr id="20" name="Google Shape;763;p23">
              <a:extLst>
                <a:ext uri="{FF2B5EF4-FFF2-40B4-BE49-F238E27FC236}">
                  <a16:creationId xmlns:a16="http://schemas.microsoft.com/office/drawing/2014/main" id="{69B3FA9E-648B-E22F-658F-A1C4B232AA0E}"/>
                </a:ext>
              </a:extLst>
            </p:cNvPr>
            <p:cNvSpPr/>
            <p:nvPr/>
          </p:nvSpPr>
          <p:spPr>
            <a:xfrm rot="5400000">
              <a:off x="6269923" y="4720177"/>
              <a:ext cx="840564" cy="1818329"/>
            </a:xfrm>
            <a:custGeom>
              <a:avLst/>
              <a:gdLst/>
              <a:ahLst/>
              <a:cxnLst/>
              <a:rect l="l" t="t" r="r" b="b"/>
              <a:pathLst>
                <a:path w="20017" h="7145" extrusionOk="0">
                  <a:moveTo>
                    <a:pt x="130" y="1"/>
                  </a:moveTo>
                  <a:cubicBezTo>
                    <a:pt x="65" y="65"/>
                    <a:pt x="65" y="194"/>
                    <a:pt x="65" y="322"/>
                  </a:cubicBezTo>
                  <a:lnTo>
                    <a:pt x="65" y="3926"/>
                  </a:lnTo>
                  <a:lnTo>
                    <a:pt x="65" y="5664"/>
                  </a:lnTo>
                  <a:cubicBezTo>
                    <a:pt x="1" y="6050"/>
                    <a:pt x="1" y="6501"/>
                    <a:pt x="65" y="6887"/>
                  </a:cubicBezTo>
                  <a:cubicBezTo>
                    <a:pt x="1" y="6951"/>
                    <a:pt x="1" y="7016"/>
                    <a:pt x="65" y="7144"/>
                  </a:cubicBezTo>
                  <a:lnTo>
                    <a:pt x="16605" y="7144"/>
                  </a:lnTo>
                  <a:lnTo>
                    <a:pt x="16670" y="7080"/>
                  </a:lnTo>
                  <a:cubicBezTo>
                    <a:pt x="17185" y="6629"/>
                    <a:pt x="17635" y="6179"/>
                    <a:pt x="18086" y="5664"/>
                  </a:cubicBezTo>
                  <a:lnTo>
                    <a:pt x="18987" y="4763"/>
                  </a:lnTo>
                  <a:cubicBezTo>
                    <a:pt x="19373" y="4441"/>
                    <a:pt x="19694" y="3991"/>
                    <a:pt x="19952" y="3605"/>
                  </a:cubicBezTo>
                  <a:cubicBezTo>
                    <a:pt x="20016" y="3411"/>
                    <a:pt x="19952" y="3218"/>
                    <a:pt x="19823" y="3090"/>
                  </a:cubicBezTo>
                  <a:cubicBezTo>
                    <a:pt x="19759" y="3025"/>
                    <a:pt x="19759" y="2961"/>
                    <a:pt x="19694" y="2961"/>
                  </a:cubicBezTo>
                  <a:lnTo>
                    <a:pt x="18086" y="1352"/>
                  </a:lnTo>
                  <a:lnTo>
                    <a:pt x="17313" y="515"/>
                  </a:lnTo>
                  <a:lnTo>
                    <a:pt x="16991" y="258"/>
                  </a:lnTo>
                  <a:cubicBezTo>
                    <a:pt x="16927" y="129"/>
                    <a:pt x="16798" y="65"/>
                    <a:pt x="16734" y="1"/>
                  </a:cubicBezTo>
                  <a:close/>
                </a:path>
              </a:pathLst>
            </a:custGeom>
            <a:solidFill>
              <a:srgbClr val="C9ECFB"/>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0">
                <a:solidFill>
                  <a:srgbClr val="FFFFFF"/>
                </a:solidFill>
                <a:latin typeface="Fira Sans Extra Condensed Medium"/>
                <a:ea typeface="Fira Sans Extra Condensed Medium"/>
                <a:cs typeface="Fira Sans Extra Condensed Medium"/>
                <a:sym typeface="Fira Sans Extra Condensed Medium"/>
              </a:endParaRPr>
            </a:p>
          </p:txBody>
        </p:sp>
        <p:sp>
          <p:nvSpPr>
            <p:cNvPr id="33" name="CaixaDeTexto 32">
              <a:extLst>
                <a:ext uri="{FF2B5EF4-FFF2-40B4-BE49-F238E27FC236}">
                  <a16:creationId xmlns:a16="http://schemas.microsoft.com/office/drawing/2014/main" id="{04821E4D-D4E4-3BF2-37DA-03B1E0C10888}"/>
                </a:ext>
              </a:extLst>
            </p:cNvPr>
            <p:cNvSpPr txBox="1"/>
            <p:nvPr/>
          </p:nvSpPr>
          <p:spPr>
            <a:xfrm>
              <a:off x="5781040" y="5310773"/>
              <a:ext cx="1818329" cy="369332"/>
            </a:xfrm>
            <a:prstGeom prst="rect">
              <a:avLst/>
            </a:prstGeom>
            <a:noFill/>
          </p:spPr>
          <p:txBody>
            <a:bodyPr wrap="square" rtlCol="0">
              <a:spAutoFit/>
            </a:bodyPr>
            <a:lstStyle/>
            <a:p>
              <a:pPr algn="ctr"/>
              <a:r>
                <a:rPr lang="pt-BR" b="1" dirty="0">
                  <a:latin typeface="Montserrat Medium" panose="00000600000000000000" pitchFamily="2" charset="0"/>
                </a:rPr>
                <a:t>PREDICADO</a:t>
              </a:r>
            </a:p>
          </p:txBody>
        </p:sp>
      </p:grpSp>
      <p:pic>
        <p:nvPicPr>
          <p:cNvPr id="36" name="Gráfico 35" descr="Dois balões de diálogo">
            <a:extLst>
              <a:ext uri="{FF2B5EF4-FFF2-40B4-BE49-F238E27FC236}">
                <a16:creationId xmlns:a16="http://schemas.microsoft.com/office/drawing/2014/main" id="{D9EF713F-FD4E-1CA7-BC5B-50872856CC43}"/>
              </a:ext>
            </a:extLst>
          </p:cNvPr>
          <p:cNvPicPr>
            <a:picLocks noChangeAspect="1"/>
          </p:cNvPicPr>
          <p:nvPr/>
        </p:nvPicPr>
        <p:blipFill>
          <a:blip r:embed="rId3">
            <a:extLst>
              <a:ext uri="{96DAC541-7B7A-43D3-8B79-37D633B846F1}">
                <asvg:svgBlip xmlns:asvg="http://schemas.microsoft.com/office/drawing/2016/SVG/main" r:embed="rId4"/>
              </a:ext>
            </a:extLst>
          </a:blip>
          <a:srcRect l="12951" t="20054" r="15431" b="19225"/>
          <a:stretch/>
        </p:blipFill>
        <p:spPr>
          <a:xfrm>
            <a:off x="10796146" y="1827333"/>
            <a:ext cx="1235520" cy="1047512"/>
          </a:xfrm>
          <a:prstGeom prst="rect">
            <a:avLst/>
          </a:prstGeom>
        </p:spPr>
      </p:pic>
      <p:sp>
        <p:nvSpPr>
          <p:cNvPr id="37" name="CaixaDeTexto 36">
            <a:extLst>
              <a:ext uri="{FF2B5EF4-FFF2-40B4-BE49-F238E27FC236}">
                <a16:creationId xmlns:a16="http://schemas.microsoft.com/office/drawing/2014/main" id="{AF24E7EB-B29E-558F-6C6B-327F2A1E9BFF}"/>
              </a:ext>
            </a:extLst>
          </p:cNvPr>
          <p:cNvSpPr txBox="1"/>
          <p:nvPr/>
        </p:nvSpPr>
        <p:spPr>
          <a:xfrm>
            <a:off x="2842008" y="72800"/>
            <a:ext cx="2958504" cy="584775"/>
          </a:xfrm>
          <a:prstGeom prst="rect">
            <a:avLst/>
          </a:prstGeom>
          <a:noFill/>
        </p:spPr>
        <p:txBody>
          <a:bodyPr wrap="square">
            <a:spAutoFit/>
          </a:bodyPr>
          <a:lstStyle/>
          <a:p>
            <a:pPr algn="ctr"/>
            <a:r>
              <a:rPr lang="pt-BR" sz="1600" dirty="0">
                <a:latin typeface="Arial Nova" panose="020B0504020202020204" pitchFamily="34" charset="0"/>
                <a:ea typeface="+mn-lt"/>
                <a:cs typeface="+mn-lt"/>
              </a:rPr>
              <a:t>Algo ou alguém que pratica/sofre uma ação</a:t>
            </a:r>
          </a:p>
        </p:txBody>
      </p:sp>
      <p:sp>
        <p:nvSpPr>
          <p:cNvPr id="39" name="CaixaDeTexto 38">
            <a:extLst>
              <a:ext uri="{FF2B5EF4-FFF2-40B4-BE49-F238E27FC236}">
                <a16:creationId xmlns:a16="http://schemas.microsoft.com/office/drawing/2014/main" id="{923991CE-41EA-749F-D5D2-93022C071EA8}"/>
              </a:ext>
            </a:extLst>
          </p:cNvPr>
          <p:cNvSpPr txBox="1"/>
          <p:nvPr/>
        </p:nvSpPr>
        <p:spPr>
          <a:xfrm>
            <a:off x="6281315" y="1505882"/>
            <a:ext cx="3494725" cy="338554"/>
          </a:xfrm>
          <a:prstGeom prst="rect">
            <a:avLst/>
          </a:prstGeom>
          <a:noFill/>
        </p:spPr>
        <p:txBody>
          <a:bodyPr wrap="square">
            <a:spAutoFit/>
          </a:bodyPr>
          <a:lstStyle/>
          <a:p>
            <a:pPr algn="ctr"/>
            <a:r>
              <a:rPr lang="pt-BR" sz="1600" dirty="0">
                <a:latin typeface="Arial Nova" panose="020B0504020202020204" pitchFamily="34" charset="0"/>
                <a:ea typeface="+mn-lt"/>
                <a:cs typeface="+mn-lt"/>
              </a:rPr>
              <a:t>Ação expressa pelo verbo</a:t>
            </a:r>
          </a:p>
        </p:txBody>
      </p:sp>
      <p:pic>
        <p:nvPicPr>
          <p:cNvPr id="41" name="Imagem 40" descr="Logotipo, nome da empresa&#10;&#10;O conteúdo gerado por IA pode estar incorreto.">
            <a:extLst>
              <a:ext uri="{FF2B5EF4-FFF2-40B4-BE49-F238E27FC236}">
                <a16:creationId xmlns:a16="http://schemas.microsoft.com/office/drawing/2014/main" id="{4EDC27B8-18EB-179B-D942-6D5DBF329A3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6016" b="43262" l="6348" r="93359">
                        <a14:foregroundMark x1="18652" y1="19531" x2="18652" y2="19531"/>
                        <a14:foregroundMark x1="6445" y1="37793" x2="6445" y2="37793"/>
                        <a14:foregroundMark x1="14648" y1="43066" x2="14648" y2="43066"/>
                        <a14:foregroundMark x1="26465" y1="33594" x2="26465" y2="33594"/>
                        <a14:foregroundMark x1="44922" y1="29785" x2="44922" y2="29785"/>
                        <a14:foregroundMark x1="53516" y1="28223" x2="53516" y2="28223"/>
                        <a14:foregroundMark x1="54688" y1="29102" x2="54688" y2="29102"/>
                        <a14:foregroundMark x1="52441" y1="26270" x2="52441" y2="26270"/>
                        <a14:foregroundMark x1="65527" y1="25098" x2="65527" y2="25098"/>
                        <a14:foregroundMark x1="74902" y1="20410" x2="74902" y2="20410"/>
                        <a14:foregroundMark x1="88867" y1="20410" x2="88867" y2="20410"/>
                        <a14:foregroundMark x1="89551" y1="19531" x2="89551" y2="19531"/>
                        <a14:foregroundMark x1="87305" y1="20703" x2="87305" y2="20703"/>
                        <a14:foregroundMark x1="83301" y1="23730" x2="83301" y2="23730"/>
                        <a14:foregroundMark x1="93359" y1="31543" x2="93359" y2="31543"/>
                      </a14:backgroundRemoval>
                    </a14:imgEffect>
                  </a14:imgLayer>
                </a14:imgProps>
              </a:ext>
              <a:ext uri="{28A0092B-C50C-407E-A947-70E740481C1C}">
                <a14:useLocalDpi xmlns:a14="http://schemas.microsoft.com/office/drawing/2010/main" val="0"/>
              </a:ext>
            </a:extLst>
          </a:blip>
          <a:srcRect t="12766" b="53333"/>
          <a:stretch/>
        </p:blipFill>
        <p:spPr>
          <a:xfrm>
            <a:off x="5447556" y="72800"/>
            <a:ext cx="1884540" cy="638873"/>
          </a:xfrm>
          <a:prstGeom prst="rect">
            <a:avLst/>
          </a:prstGeom>
        </p:spPr>
      </p:pic>
      <p:pic>
        <p:nvPicPr>
          <p:cNvPr id="45" name="Imagem 44" descr="Logotipo, nome da empresa&#10;&#10;O conteúdo gerado por IA pode estar incorreto.">
            <a:extLst>
              <a:ext uri="{FF2B5EF4-FFF2-40B4-BE49-F238E27FC236}">
                <a16:creationId xmlns:a16="http://schemas.microsoft.com/office/drawing/2014/main" id="{6F79CF14-20EB-2F91-BD71-ABA42EDD1D0E}"/>
              </a:ext>
            </a:extLst>
          </p:cNvPr>
          <p:cNvPicPr>
            <a:picLocks noChangeAspect="1"/>
          </p:cNvPicPr>
          <p:nvPr/>
        </p:nvPicPr>
        <p:blipFill>
          <a:blip r:embed="rId7">
            <a:extLst>
              <a:ext uri="{BEBA8EAE-BF5A-486C-A8C5-ECC9F3942E4B}">
                <a14:imgProps xmlns:a14="http://schemas.microsoft.com/office/drawing/2010/main">
                  <a14:imgLayer r:embed="rId6">
                    <a14:imgEffect>
                      <a14:backgroundRemoval t="50977" b="76270" l="5762" r="98047">
                        <a14:foregroundMark x1="13770" y1="60645" x2="13770" y2="60645"/>
                        <a14:foregroundMark x1="6250" y1="63574" x2="6250" y2="63574"/>
                        <a14:foregroundMark x1="6250" y1="63574" x2="6250" y2="63574"/>
                        <a14:foregroundMark x1="5762" y1="57520" x2="5762" y2="57520"/>
                        <a14:foregroundMark x1="5762" y1="57520" x2="5762" y2="57520"/>
                        <a14:foregroundMark x1="29785" y1="61133" x2="29785" y2="61133"/>
                        <a14:foregroundMark x1="29785" y1="61133" x2="29785" y2="61133"/>
                        <a14:foregroundMark x1="39551" y1="60938" x2="39551" y2="60938"/>
                        <a14:foregroundMark x1="39551" y1="60938" x2="39551" y2="60938"/>
                        <a14:foregroundMark x1="51953" y1="60449" x2="51953" y2="60449"/>
                        <a14:foregroundMark x1="51953" y1="60449" x2="51953" y2="60449"/>
                        <a14:foregroundMark x1="52246" y1="57813" x2="52246" y2="57813"/>
                        <a14:foregroundMark x1="52246" y1="57813" x2="52246" y2="57813"/>
                        <a14:foregroundMark x1="57129" y1="57324" x2="57129" y2="57324"/>
                        <a14:foregroundMark x1="57129" y1="57324" x2="57129" y2="57324"/>
                        <a14:foregroundMark x1="70215" y1="55078" x2="70215" y2="55078"/>
                        <a14:foregroundMark x1="70215" y1="55078" x2="70215" y2="55078"/>
                        <a14:foregroundMark x1="79785" y1="54883" x2="79785" y2="54883"/>
                        <a14:foregroundMark x1="79785" y1="54883" x2="79785" y2="54883"/>
                        <a14:foregroundMark x1="94238" y1="53809" x2="94238" y2="53809"/>
                        <a14:foregroundMark x1="94238" y1="53809" x2="94238" y2="53809"/>
                        <a14:foregroundMark x1="94238" y1="53125" x2="94238" y2="53125"/>
                        <a14:foregroundMark x1="94238" y1="53125" x2="94238" y2="53125"/>
                        <a14:foregroundMark x1="92188" y1="53516" x2="92188" y2="53516"/>
                        <a14:foregroundMark x1="92188" y1="53516" x2="92188" y2="53516"/>
                        <a14:foregroundMark x1="98047" y1="57813" x2="98047" y2="57813"/>
                        <a14:foregroundMark x1="98047" y1="57813" x2="98047" y2="57813"/>
                        <a14:foregroundMark x1="29785" y1="64844" x2="29785" y2="64844"/>
                        <a14:foregroundMark x1="29785" y1="64844" x2="29785" y2="64844"/>
                        <a14:foregroundMark x1="68262" y1="64844" x2="68262" y2="64844"/>
                        <a14:foregroundMark x1="68262" y1="64844" x2="68262" y2="64844"/>
                        <a14:foregroundMark x1="22461" y1="64648" x2="22461" y2="64648"/>
                        <a14:foregroundMark x1="22461" y1="64648" x2="22461" y2="64648"/>
                        <a14:foregroundMark x1="19531" y1="63574" x2="19531" y2="63574"/>
                        <a14:foregroundMark x1="19531" y1="63574" x2="19531" y2="63574"/>
                        <a14:foregroundMark x1="56641" y1="65137" x2="56641" y2="65137"/>
                        <a14:foregroundMark x1="56641" y1="65137" x2="56641" y2="65137"/>
                      </a14:backgroundRemoval>
                    </a14:imgEffect>
                  </a14:imgLayer>
                </a14:imgProps>
              </a:ext>
              <a:ext uri="{28A0092B-C50C-407E-A947-70E740481C1C}">
                <a14:useLocalDpi xmlns:a14="http://schemas.microsoft.com/office/drawing/2010/main" val="0"/>
              </a:ext>
            </a:extLst>
          </a:blip>
          <a:srcRect t="47908" b="20401"/>
          <a:stretch/>
        </p:blipFill>
        <p:spPr>
          <a:xfrm>
            <a:off x="6733640" y="833533"/>
            <a:ext cx="2438400" cy="772758"/>
          </a:xfrm>
          <a:prstGeom prst="rect">
            <a:avLst/>
          </a:prstGeom>
        </p:spPr>
      </p:pic>
      <p:pic>
        <p:nvPicPr>
          <p:cNvPr id="49" name="Imagem 48" descr="Logotipo, nome da empresa&#10;&#10;O conteúdo gerado por IA pode estar incorreto.">
            <a:extLst>
              <a:ext uri="{FF2B5EF4-FFF2-40B4-BE49-F238E27FC236}">
                <a16:creationId xmlns:a16="http://schemas.microsoft.com/office/drawing/2014/main" id="{11935E7E-79EB-F9F5-7C1D-EE42AA0FDBA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5000" b="61719" l="7520" r="94434">
                        <a14:foregroundMark x1="20898" y1="43555" x2="20898" y2="43555"/>
                        <a14:foregroundMark x1="20703" y1="43555" x2="20703" y2="43555"/>
                        <a14:foregroundMark x1="20703" y1="43555" x2="20703" y2="43555"/>
                        <a14:foregroundMark x1="7520" y1="43555" x2="7520" y2="43555"/>
                        <a14:foregroundMark x1="7520" y1="43555" x2="7520" y2="43555"/>
                        <a14:foregroundMark x1="7813" y1="39355" x2="7813" y2="39355"/>
                        <a14:foregroundMark x1="7813" y1="39355" x2="7813" y2="39355"/>
                        <a14:foregroundMark x1="47070" y1="32031" x2="47070" y2="32031"/>
                        <a14:foregroundMark x1="47070" y1="32031" x2="47070" y2="32031"/>
                        <a14:foregroundMark x1="47559" y1="36621" x2="47559" y2="36621"/>
                        <a14:foregroundMark x1="47559" y1="36621" x2="47559" y2="36621"/>
                        <a14:foregroundMark x1="48926" y1="40625" x2="48926" y2="40625"/>
                        <a14:foregroundMark x1="48926" y1="40625" x2="48926" y2="40625"/>
                        <a14:foregroundMark x1="57520" y1="44043" x2="57520" y2="44043"/>
                        <a14:foregroundMark x1="57520" y1="44043" x2="57520" y2="44043"/>
                        <a14:foregroundMark x1="58203" y1="47070" x2="58203" y2="47070"/>
                        <a14:foregroundMark x1="58203" y1="47070" x2="58203" y2="47070"/>
                        <a14:foregroundMark x1="58691" y1="38867" x2="58691" y2="38867"/>
                        <a14:foregroundMark x1="58691" y1="38867" x2="58691" y2="38867"/>
                        <a14:foregroundMark x1="58887" y1="36035" x2="58887" y2="36035"/>
                        <a14:foregroundMark x1="58887" y1="36035" x2="58887" y2="36035"/>
                        <a14:foregroundMark x1="61816" y1="33594" x2="61816" y2="33594"/>
                        <a14:foregroundMark x1="61816" y1="33594" x2="61816" y2="33594"/>
                        <a14:foregroundMark x1="47559" y1="35352" x2="47559" y2="35352"/>
                        <a14:foregroundMark x1="47559" y1="35352" x2="47559" y2="35352"/>
                        <a14:foregroundMark x1="62207" y1="61523" x2="62207" y2="61523"/>
                        <a14:foregroundMark x1="62207" y1="61523" x2="62207" y2="61523"/>
                        <a14:foregroundMark x1="78418" y1="26855" x2="78418" y2="26855"/>
                        <a14:foregroundMark x1="78418" y1="26855" x2="78418" y2="26855"/>
                        <a14:foregroundMark x1="77734" y1="37109" x2="77734" y2="37109"/>
                        <a14:foregroundMark x1="77539" y1="37305" x2="77539" y2="37305"/>
                        <a14:foregroundMark x1="90234" y1="33301" x2="90234" y2="33301"/>
                        <a14:foregroundMark x1="90234" y1="33301" x2="90234" y2="33301"/>
                        <a14:foregroundMark x1="89746" y1="33301" x2="89746" y2="33301"/>
                        <a14:foregroundMark x1="89746" y1="33301" x2="89746" y2="33301"/>
                        <a14:foregroundMark x1="87598" y1="34863" x2="87598" y2="34863"/>
                        <a14:foregroundMark x1="87598" y1="34863" x2="87598" y2="34863"/>
                        <a14:foregroundMark x1="84180" y1="40918" x2="84180" y2="40918"/>
                        <a14:foregroundMark x1="84473" y1="40918" x2="84473" y2="40918"/>
                        <a14:foregroundMark x1="93750" y1="48438" x2="93750" y2="48438"/>
                        <a14:foregroundMark x1="93750" y1="48438" x2="93750" y2="48438"/>
                        <a14:foregroundMark x1="94238" y1="45996" x2="94238" y2="45996"/>
                        <a14:foregroundMark x1="94238" y1="45996" x2="94238" y2="45996"/>
                        <a14:foregroundMark x1="94043" y1="45801" x2="94043" y2="45801"/>
                        <a14:foregroundMark x1="94043" y1="45801" x2="94043" y2="45801"/>
                        <a14:foregroundMark x1="94434" y1="41992" x2="94434" y2="41992"/>
                        <a14:foregroundMark x1="94434" y1="41992" x2="94434" y2="41992"/>
                        <a14:foregroundMark x1="94434" y1="41992" x2="94434" y2="41992"/>
                        <a14:foregroundMark x1="50684" y1="49121" x2="50684" y2="49121"/>
                        <a14:foregroundMark x1="50684" y1="49121" x2="50684" y2="49121"/>
                        <a14:foregroundMark x1="50684" y1="49121" x2="50684" y2="49121"/>
                        <a14:foregroundMark x1="50684" y1="49121" x2="50684" y2="49121"/>
                        <a14:foregroundMark x1="51074" y1="52441" x2="51074" y2="52441"/>
                        <a14:foregroundMark x1="51074" y1="52441" x2="51074" y2="52441"/>
                        <a14:foregroundMark x1="41602" y1="54004" x2="41602" y2="54004"/>
                        <a14:foregroundMark x1="41602" y1="54004" x2="41602" y2="54004"/>
                        <a14:foregroundMark x1="42188" y1="50195" x2="42188" y2="50195"/>
                        <a14:foregroundMark x1="42188" y1="50000" x2="42188" y2="50000"/>
                        <a14:foregroundMark x1="19531" y1="54004" x2="19531" y2="54004"/>
                        <a14:foregroundMark x1="19531" y1="54004" x2="19531" y2="54004"/>
                        <a14:foregroundMark x1="20215" y1="50195" x2="20215" y2="50195"/>
                        <a14:foregroundMark x1="20215" y1="50195" x2="20215" y2="50195"/>
                        <a14:foregroundMark x1="20215" y1="50195" x2="20215" y2="50195"/>
                        <a14:foregroundMark x1="21289" y1="46875" x2="21289" y2="46875"/>
                        <a14:foregroundMark x1="21289" y1="46875" x2="21289" y2="46875"/>
                        <a14:foregroundMark x1="19141" y1="34863" x2="19141" y2="34863"/>
                        <a14:foregroundMark x1="19141" y1="34863" x2="19141" y2="34863"/>
                        <a14:foregroundMark x1="16211" y1="32910" x2="16211" y2="32910"/>
                        <a14:foregroundMark x1="14648" y1="32910" x2="14648" y2="32910"/>
                        <a14:foregroundMark x1="11133" y1="33594" x2="11133" y2="33594"/>
                        <a14:foregroundMark x1="9570" y1="35156" x2="9570" y2="35156"/>
                        <a14:foregroundMark x1="43066" y1="45117" x2="43066" y2="45117"/>
                        <a14:foregroundMark x1="44043" y1="40234" x2="44043" y2="40234"/>
                      </a14:backgroundRemoval>
                    </a14:imgEffect>
                  </a14:imgLayer>
                </a14:imgProps>
              </a:ext>
              <a:ext uri="{28A0092B-C50C-407E-A947-70E740481C1C}">
                <a14:useLocalDpi xmlns:a14="http://schemas.microsoft.com/office/drawing/2010/main" val="0"/>
              </a:ext>
            </a:extLst>
          </a:blip>
          <a:srcRect t="20410" b="33411"/>
          <a:stretch/>
        </p:blipFill>
        <p:spPr>
          <a:xfrm>
            <a:off x="9580397" y="26768"/>
            <a:ext cx="2329433" cy="1075705"/>
          </a:xfrm>
          <a:prstGeom prst="rect">
            <a:avLst/>
          </a:prstGeom>
        </p:spPr>
      </p:pic>
      <p:sp>
        <p:nvSpPr>
          <p:cNvPr id="50" name="CaixaDeTexto 49">
            <a:extLst>
              <a:ext uri="{FF2B5EF4-FFF2-40B4-BE49-F238E27FC236}">
                <a16:creationId xmlns:a16="http://schemas.microsoft.com/office/drawing/2014/main" id="{71437232-9F89-DE63-7B79-B9881774452D}"/>
              </a:ext>
            </a:extLst>
          </p:cNvPr>
          <p:cNvSpPr txBox="1"/>
          <p:nvPr/>
        </p:nvSpPr>
        <p:spPr>
          <a:xfrm>
            <a:off x="9141430" y="933995"/>
            <a:ext cx="3494725" cy="338554"/>
          </a:xfrm>
          <a:prstGeom prst="rect">
            <a:avLst/>
          </a:prstGeom>
          <a:noFill/>
        </p:spPr>
        <p:txBody>
          <a:bodyPr wrap="square">
            <a:spAutoFit/>
          </a:bodyPr>
          <a:lstStyle/>
          <a:p>
            <a:pPr algn="ctr"/>
            <a:r>
              <a:rPr lang="pt-BR" sz="1600" dirty="0">
                <a:latin typeface="Arial Nova" panose="020B0504020202020204" pitchFamily="34" charset="0"/>
                <a:ea typeface="+mn-lt"/>
                <a:cs typeface="+mn-lt"/>
              </a:rPr>
              <a:t>Enunciado</a:t>
            </a:r>
          </a:p>
        </p:txBody>
      </p:sp>
      <p:sp>
        <p:nvSpPr>
          <p:cNvPr id="51" name="Retângulo: Cantos Arredondados 50">
            <a:extLst>
              <a:ext uri="{FF2B5EF4-FFF2-40B4-BE49-F238E27FC236}">
                <a16:creationId xmlns:a16="http://schemas.microsoft.com/office/drawing/2014/main" id="{9CE80675-D8FA-A090-C5CE-91400DE5CE6E}"/>
              </a:ext>
            </a:extLst>
          </p:cNvPr>
          <p:cNvSpPr/>
          <p:nvPr/>
        </p:nvSpPr>
        <p:spPr>
          <a:xfrm rot="5400000">
            <a:off x="-436780" y="5674528"/>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Tree>
    <p:extLst>
      <p:ext uri="{BB962C8B-B14F-4D97-AF65-F5344CB8AC3E}">
        <p14:creationId xmlns:p14="http://schemas.microsoft.com/office/powerpoint/2010/main" val="3667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0.13216 4.07407E-6 L 0.39167 -0.00811 " pathEditMode="relative" rAng="0" ptsTypes="AA">
                                      <p:cBhvr>
                                        <p:cTn id="6" dur="2000" fill="hold"/>
                                        <p:tgtEl>
                                          <p:spTgt spid="9"/>
                                        </p:tgtEl>
                                        <p:attrNameLst>
                                          <p:attrName>ppt_x</p:attrName>
                                          <p:attrName>ppt_y</p:attrName>
                                        </p:attrNameLst>
                                      </p:cBhvr>
                                      <p:rCtr x="12969" y="-417"/>
                                    </p:animMotion>
                                  </p:childTnLst>
                                </p:cTn>
                              </p:par>
                            </p:childTnLst>
                          </p:cTn>
                        </p:par>
                        <p:par>
                          <p:cTn id="7" fill="hold">
                            <p:stCondLst>
                              <p:cond delay="2000"/>
                            </p:stCondLst>
                            <p:childTnLst>
                              <p:par>
                                <p:cTn id="8" presetID="10" presetClass="exit" presetSubtype="0" fill="hold" grpId="0" nodeType="afterEffect">
                                  <p:stCondLst>
                                    <p:cond delay="0"/>
                                  </p:stCondLst>
                                  <p:childTnLst>
                                    <p:animEffect transition="out" filter="fade">
                                      <p:cBhvr>
                                        <p:cTn id="9" dur="500"/>
                                        <p:tgtEl>
                                          <p:spTgt spid="42"/>
                                        </p:tgtEl>
                                      </p:cBhvr>
                                    </p:animEffect>
                                    <p:set>
                                      <p:cBhvr>
                                        <p:cTn id="10" dur="1" fill="hold">
                                          <p:stCondLst>
                                            <p:cond delay="499"/>
                                          </p:stCondLst>
                                        </p:cTn>
                                        <p:tgtEl>
                                          <p:spTgt spid="4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childTnLst>
                          </p:cTn>
                        </p:par>
                        <p:par>
                          <p:cTn id="14" fill="hold">
                            <p:stCondLst>
                              <p:cond delay="2500"/>
                            </p:stCondLst>
                            <p:childTnLst>
                              <p:par>
                                <p:cTn id="15" presetID="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0-#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1+#ppt_w/2"/>
                                          </p:val>
                                        </p:tav>
                                        <p:tav tm="100000">
                                          <p:val>
                                            <p:strVal val="#ppt_x"/>
                                          </p:val>
                                        </p:tav>
                                      </p:tavLst>
                                    </p:anim>
                                    <p:anim calcmode="lin" valueType="num">
                                      <p:cBhvr additive="base">
                                        <p:cTn id="31" dur="500" fill="hold"/>
                                        <p:tgtEl>
                                          <p:spTgt spid="4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1+#ppt_w/2"/>
                                          </p:val>
                                        </p:tav>
                                        <p:tav tm="100000">
                                          <p:val>
                                            <p:strVal val="#ppt_x"/>
                                          </p:val>
                                        </p:tav>
                                      </p:tavLst>
                                    </p:anim>
                                    <p:anim calcmode="lin" valueType="num">
                                      <p:cBhvr additive="base">
                                        <p:cTn id="35" dur="500" fill="hold"/>
                                        <p:tgtEl>
                                          <p:spTgt spid="39"/>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1+#ppt_w/2"/>
                                          </p:val>
                                        </p:tav>
                                        <p:tav tm="100000">
                                          <p:val>
                                            <p:strVal val="#ppt_x"/>
                                          </p:val>
                                        </p:tav>
                                      </p:tavLst>
                                    </p:anim>
                                    <p:anim calcmode="lin" valueType="num">
                                      <p:cBhvr additive="base">
                                        <p:cTn id="48" dur="500" fill="hold"/>
                                        <p:tgtEl>
                                          <p:spTgt spid="49"/>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par>
                          <p:cTn id="53" fill="hold">
                            <p:stCondLst>
                              <p:cond delay="5500"/>
                            </p:stCondLst>
                            <p:childTnLst>
                              <p:par>
                                <p:cTn id="54" presetID="22" presetClass="entr" presetSubtype="1"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up)">
                                      <p:cBhvr>
                                        <p:cTn id="56" dur="500"/>
                                        <p:tgtEl>
                                          <p:spTgt spid="14"/>
                                        </p:tgtEl>
                                      </p:cBhvr>
                                    </p:animEffect>
                                  </p:childTnLst>
                                </p:cTn>
                              </p:par>
                              <p:par>
                                <p:cTn id="57" presetID="22" presetClass="entr" presetSubtype="1"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par>
                                <p:cTn id="60" presetID="22" presetClass="entr" presetSubtype="1"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cTn>
                              </p:par>
                            </p:childTnLst>
                          </p:cTn>
                        </p:par>
                        <p:par>
                          <p:cTn id="63" fill="hold">
                            <p:stCondLst>
                              <p:cond delay="6000"/>
                            </p:stCondLst>
                            <p:childTnLst>
                              <p:par>
                                <p:cTn id="64" presetID="22" presetClass="entr" presetSubtype="1"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up)">
                                      <p:cBhvr>
                                        <p:cTn id="66" dur="500"/>
                                        <p:tgtEl>
                                          <p:spTgt spid="34"/>
                                        </p:tgtEl>
                                      </p:cBhvr>
                                    </p:animEffect>
                                  </p:childTnLst>
                                </p:cTn>
                              </p:par>
                              <p:par>
                                <p:cTn id="67" presetID="22" presetClass="entr" presetSubtype="1"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up)">
                                      <p:cBhvr>
                                        <p:cTn id="69" dur="500"/>
                                        <p:tgtEl>
                                          <p:spTgt spid="35"/>
                                        </p:tgtEl>
                                      </p:cBhvr>
                                    </p:animEffect>
                                  </p:childTnLst>
                                </p:cTn>
                              </p:par>
                            </p:childTnLst>
                          </p:cTn>
                        </p:par>
                        <p:par>
                          <p:cTn id="70" fill="hold">
                            <p:stCondLst>
                              <p:cond delay="6500"/>
                            </p:stCondLst>
                            <p:childTnLst>
                              <p:par>
                                <p:cTn id="71" presetID="2" presetClass="entr" presetSubtype="4"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4" fill="hold" nodeType="after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fill="hold"/>
                                        <p:tgtEl>
                                          <p:spTgt spid="10"/>
                                        </p:tgtEl>
                                        <p:attrNameLst>
                                          <p:attrName>ppt_x</p:attrName>
                                        </p:attrNameLst>
                                      </p:cBhvr>
                                      <p:tavLst>
                                        <p:tav tm="0">
                                          <p:val>
                                            <p:strVal val="#ppt_x"/>
                                          </p:val>
                                        </p:tav>
                                        <p:tav tm="100000">
                                          <p:val>
                                            <p:strVal val="#ppt_x"/>
                                          </p:val>
                                        </p:tav>
                                      </p:tavLst>
                                    </p:anim>
                                    <p:anim calcmode="lin" valueType="num">
                                      <p:cBhvr additive="base">
                                        <p:cTn id="79" dur="500" fill="hold"/>
                                        <p:tgtEl>
                                          <p:spTgt spid="10"/>
                                        </p:tgtEl>
                                        <p:attrNameLst>
                                          <p:attrName>ppt_y</p:attrName>
                                        </p:attrNameLst>
                                      </p:cBhvr>
                                      <p:tavLst>
                                        <p:tav tm="0">
                                          <p:val>
                                            <p:strVal val="1+#ppt_h/2"/>
                                          </p:val>
                                        </p:tav>
                                        <p:tav tm="100000">
                                          <p:val>
                                            <p:strVal val="#ppt_y"/>
                                          </p:val>
                                        </p:tav>
                                      </p:tavLst>
                                    </p:anim>
                                  </p:childTnLst>
                                </p:cTn>
                              </p:par>
                            </p:childTnLst>
                          </p:cTn>
                        </p:par>
                        <p:par>
                          <p:cTn id="80" fill="hold">
                            <p:stCondLst>
                              <p:cond delay="7500"/>
                            </p:stCondLst>
                            <p:childTnLst>
                              <p:par>
                                <p:cTn id="81" presetID="2" presetClass="entr" presetSubtype="4"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par>
                          <p:cTn id="85" fill="hold">
                            <p:stCondLst>
                              <p:cond delay="8000"/>
                            </p:stCondLst>
                            <p:childTnLst>
                              <p:par>
                                <p:cTn id="86" presetID="2" presetClass="entr" presetSubtype="4"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ppt_x"/>
                                          </p:val>
                                        </p:tav>
                                        <p:tav tm="100000">
                                          <p:val>
                                            <p:strVal val="#ppt_x"/>
                                          </p:val>
                                        </p:tav>
                                      </p:tavLst>
                                    </p:anim>
                                    <p:anim calcmode="lin" valueType="num">
                                      <p:cBhvr additive="base">
                                        <p:cTn id="8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0" dur="indefinite" nodeType="mainSeq"/>
              <p:prevCondLst>
                <p:cond evt="onPrev" delay="0">
                  <p:tgtEl>
                    <p:sldTgt/>
                  </p:tgtEl>
                </p:cond>
              </p:prevCondLst>
              <p:nextCondLst>
                <p:cond evt="onNext" delay="0">
                  <p:tgtEl>
                    <p:sldTgt/>
                  </p:tgtEl>
                </p:cond>
              </p:nextCondLst>
            </p:seq>
          </p:childTnLst>
        </p:cTn>
      </p:par>
    </p:tnLst>
    <p:bldLst>
      <p:bldP spid="7" grpId="0"/>
      <p:bldP spid="42" grpId="0" animBg="1"/>
      <p:bldP spid="43" grpId="0" animBg="1"/>
      <p:bldP spid="8" grpId="0" animBg="1"/>
      <p:bldP spid="11" grpId="0" animBg="1"/>
      <p:bldP spid="14" grpId="0" animBg="1"/>
      <p:bldP spid="37" grpId="0"/>
      <p:bldP spid="3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tângulo 62">
            <a:extLst>
              <a:ext uri="{FF2B5EF4-FFF2-40B4-BE49-F238E27FC236}">
                <a16:creationId xmlns:a16="http://schemas.microsoft.com/office/drawing/2014/main" id="{B1A73452-6B12-41E1-8E6B-4B4862542A68}"/>
              </a:ext>
            </a:extLst>
          </p:cNvPr>
          <p:cNvSpPr/>
          <p:nvPr/>
        </p:nvSpPr>
        <p:spPr>
          <a:xfrm>
            <a:off x="0" y="0"/>
            <a:ext cx="12190476" cy="6857143"/>
          </a:xfrm>
          <a:prstGeom prst="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b="1" dirty="0">
              <a:latin typeface="Montserrat Medium" panose="00000600000000000000" pitchFamily="2" charset="0"/>
            </a:endParaRPr>
          </a:p>
        </p:txBody>
      </p:sp>
      <p:sp>
        <p:nvSpPr>
          <p:cNvPr id="2" name="Google Shape;62;p14">
            <a:extLst>
              <a:ext uri="{FF2B5EF4-FFF2-40B4-BE49-F238E27FC236}">
                <a16:creationId xmlns:a16="http://schemas.microsoft.com/office/drawing/2014/main" id="{A294A45D-4B06-9BCC-AEFA-F28CA194EEE0}"/>
              </a:ext>
            </a:extLst>
          </p:cNvPr>
          <p:cNvSpPr txBox="1">
            <a:spLocks/>
          </p:cNvSpPr>
          <p:nvPr/>
        </p:nvSpPr>
        <p:spPr>
          <a:xfrm>
            <a:off x="997213" y="1353075"/>
            <a:ext cx="11193263" cy="890115"/>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dirty="0">
                <a:solidFill>
                  <a:srgbClr val="000000"/>
                </a:solidFill>
                <a:highlight>
                  <a:srgbClr val="D9EAD3"/>
                </a:highlight>
                <a:latin typeface="Montserrat Medium" panose="00000600000000000000" pitchFamily="2" charset="0"/>
              </a:rPr>
              <a:t>Antes de classificarmos os </a:t>
            </a:r>
            <a:r>
              <a:rPr lang="pt-BR" sz="2100" b="1" dirty="0">
                <a:solidFill>
                  <a:srgbClr val="0070C0"/>
                </a:solidFill>
                <a:highlight>
                  <a:srgbClr val="D9EAD3"/>
                </a:highlight>
                <a:latin typeface="Montserrat Medium" panose="00000600000000000000" pitchFamily="2" charset="0"/>
              </a:rPr>
              <a:t>TIPOS DE PREDICADO</a:t>
            </a:r>
            <a:r>
              <a:rPr lang="pt-BR" sz="2100" dirty="0">
                <a:solidFill>
                  <a:srgbClr val="000000"/>
                </a:solidFill>
                <a:highlight>
                  <a:srgbClr val="D9EAD3"/>
                </a:highlight>
                <a:latin typeface="Montserrat Medium" panose="00000600000000000000" pitchFamily="2" charset="0"/>
              </a:rPr>
              <a:t>, temos que definir os verbos e como eles aparecem na formação do predicado. </a:t>
            </a:r>
          </a:p>
        </p:txBody>
      </p:sp>
      <p:sp>
        <p:nvSpPr>
          <p:cNvPr id="3" name="CaixaDeTexto 2">
            <a:extLst>
              <a:ext uri="{FF2B5EF4-FFF2-40B4-BE49-F238E27FC236}">
                <a16:creationId xmlns:a16="http://schemas.microsoft.com/office/drawing/2014/main" id="{2B33CF21-DB58-03A5-6B8B-E085346035DE}"/>
              </a:ext>
            </a:extLst>
          </p:cNvPr>
          <p:cNvSpPr txBox="1"/>
          <p:nvPr/>
        </p:nvSpPr>
        <p:spPr>
          <a:xfrm>
            <a:off x="2101221" y="611972"/>
            <a:ext cx="8642555"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E OS TIPOS DE VERBOS</a:t>
            </a:r>
          </a:p>
        </p:txBody>
      </p:sp>
      <p:sp>
        <p:nvSpPr>
          <p:cNvPr id="51" name="Retângulo: Cantos Arredondados 50">
            <a:extLst>
              <a:ext uri="{FF2B5EF4-FFF2-40B4-BE49-F238E27FC236}">
                <a16:creationId xmlns:a16="http://schemas.microsoft.com/office/drawing/2014/main" id="{24AB7D4E-958E-457F-0094-C5CE701065D5}"/>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64" name="Retângulo: Cantos Arredondados 63">
            <a:extLst>
              <a:ext uri="{FF2B5EF4-FFF2-40B4-BE49-F238E27FC236}">
                <a16:creationId xmlns:a16="http://schemas.microsoft.com/office/drawing/2014/main" id="{7DE5FF6E-8F7F-C4F3-B22A-737368B783FF}"/>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65" name="Retângulo: Cantos Arredondados 64">
            <a:extLst>
              <a:ext uri="{FF2B5EF4-FFF2-40B4-BE49-F238E27FC236}">
                <a16:creationId xmlns:a16="http://schemas.microsoft.com/office/drawing/2014/main" id="{0399B9D4-682B-DB85-58E7-21F9A4699213}"/>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4" name="Google Shape;62;p14">
            <a:extLst>
              <a:ext uri="{FF2B5EF4-FFF2-40B4-BE49-F238E27FC236}">
                <a16:creationId xmlns:a16="http://schemas.microsoft.com/office/drawing/2014/main" id="{6E6D763E-DE53-4244-2C4D-082CAF7B7B2A}"/>
              </a:ext>
            </a:extLst>
          </p:cNvPr>
          <p:cNvSpPr txBox="1">
            <a:spLocks/>
          </p:cNvSpPr>
          <p:nvPr/>
        </p:nvSpPr>
        <p:spPr>
          <a:xfrm>
            <a:off x="807396" y="2758644"/>
            <a:ext cx="4885480" cy="1560965"/>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b="1" dirty="0">
                <a:solidFill>
                  <a:srgbClr val="0070C0"/>
                </a:solidFill>
                <a:highlight>
                  <a:srgbClr val="D9EAD3"/>
                </a:highlight>
                <a:latin typeface="Montserrat Medium" panose="00000600000000000000" pitchFamily="2" charset="0"/>
              </a:rPr>
              <a:t>VERBOS DE LIGAÇÃO</a:t>
            </a:r>
          </a:p>
          <a:p>
            <a:pPr marL="0" indent="0" algn="ctr">
              <a:spcBef>
                <a:spcPts val="0"/>
              </a:spcBef>
              <a:buFont typeface="Arial" panose="020B0604020202020204" pitchFamily="34" charset="0"/>
              <a:buNone/>
            </a:pPr>
            <a:endParaRPr lang="pt-BR" sz="2100" b="1"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É aquele que liga o sujeito ao seu predicativo (termo que expressa um estado ou qualidade).</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grpSp>
        <p:nvGrpSpPr>
          <p:cNvPr id="34" name="Agrupar 33">
            <a:extLst>
              <a:ext uri="{FF2B5EF4-FFF2-40B4-BE49-F238E27FC236}">
                <a16:creationId xmlns:a16="http://schemas.microsoft.com/office/drawing/2014/main" id="{FC373605-4519-97FC-6230-202B8EB50E4F}"/>
              </a:ext>
            </a:extLst>
          </p:cNvPr>
          <p:cNvGrpSpPr/>
          <p:nvPr/>
        </p:nvGrpSpPr>
        <p:grpSpPr>
          <a:xfrm>
            <a:off x="6141941" y="2077657"/>
            <a:ext cx="5599470" cy="2884613"/>
            <a:chOff x="6096001" y="2238161"/>
            <a:chExt cx="5673212" cy="2886016"/>
          </a:xfrm>
        </p:grpSpPr>
        <p:sp>
          <p:nvSpPr>
            <p:cNvPr id="5" name="Google Shape;62;p14">
              <a:extLst>
                <a:ext uri="{FF2B5EF4-FFF2-40B4-BE49-F238E27FC236}">
                  <a16:creationId xmlns:a16="http://schemas.microsoft.com/office/drawing/2014/main" id="{D4CC8050-002E-B0FB-5D55-27977703D7DB}"/>
                </a:ext>
              </a:extLst>
            </p:cNvPr>
            <p:cNvSpPr txBox="1">
              <a:spLocks/>
            </p:cNvSpPr>
            <p:nvPr/>
          </p:nvSpPr>
          <p:spPr>
            <a:xfrm>
              <a:off x="6422498" y="2790118"/>
              <a:ext cx="4885480" cy="530288"/>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b="1" dirty="0">
                  <a:solidFill>
                    <a:srgbClr val="0070C0"/>
                  </a:solidFill>
                  <a:highlight>
                    <a:srgbClr val="D9EAD3"/>
                  </a:highlight>
                  <a:latin typeface="Montserrat Medium" panose="00000600000000000000" pitchFamily="2" charset="0"/>
                </a:rPr>
                <a:t>Os alunos </a:t>
              </a:r>
              <a:r>
                <a:rPr lang="pt-BR" sz="2100" b="1" dirty="0">
                  <a:solidFill>
                    <a:srgbClr val="FF0000"/>
                  </a:solidFill>
                  <a:highlight>
                    <a:srgbClr val="D9EAD3"/>
                  </a:highlight>
                  <a:latin typeface="Montserrat Medium" panose="00000600000000000000" pitchFamily="2" charset="0"/>
                </a:rPr>
                <a:t>estavam</a:t>
              </a:r>
              <a:r>
                <a:rPr lang="pt-BR" sz="2100" b="1" dirty="0">
                  <a:solidFill>
                    <a:srgbClr val="0070C0"/>
                  </a:solidFill>
                  <a:highlight>
                    <a:srgbClr val="D9EAD3"/>
                  </a:highlight>
                  <a:latin typeface="Montserrat Medium" panose="00000600000000000000" pitchFamily="2" charset="0"/>
                </a:rPr>
                <a:t> alegres.</a:t>
              </a: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pic>
          <p:nvPicPr>
            <p:cNvPr id="27" name="Imagem 26" descr="Forma&#10;&#10;O conteúdo gerado por IA pode estar incorreto.">
              <a:extLst>
                <a:ext uri="{FF2B5EF4-FFF2-40B4-BE49-F238E27FC236}">
                  <a16:creationId xmlns:a16="http://schemas.microsoft.com/office/drawing/2014/main" id="{7A44BE8E-DFFB-EA0D-6D85-3C4ADAF12B05}"/>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l="3168" t="27947" b="29257"/>
            <a:stretch/>
          </p:blipFill>
          <p:spPr>
            <a:xfrm rot="21426113" flipH="1">
              <a:off x="7645004" y="2238161"/>
              <a:ext cx="2652339" cy="691425"/>
            </a:xfrm>
            <a:prstGeom prst="rect">
              <a:avLst/>
            </a:prstGeom>
            <a:ln>
              <a:noFill/>
            </a:ln>
          </p:spPr>
        </p:pic>
        <p:cxnSp>
          <p:nvCxnSpPr>
            <p:cNvPr id="29" name="Conector de Seta Reta 28">
              <a:extLst>
                <a:ext uri="{FF2B5EF4-FFF2-40B4-BE49-F238E27FC236}">
                  <a16:creationId xmlns:a16="http://schemas.microsoft.com/office/drawing/2014/main" id="{8169549B-37D7-A49F-253F-EA30A9CCF530}"/>
                </a:ext>
              </a:extLst>
            </p:cNvPr>
            <p:cNvCxnSpPr/>
            <p:nvPr/>
          </p:nvCxnSpPr>
          <p:spPr>
            <a:xfrm>
              <a:off x="8971173" y="3222528"/>
              <a:ext cx="0" cy="4652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0" name="Google Shape;62;p14">
              <a:extLst>
                <a:ext uri="{FF2B5EF4-FFF2-40B4-BE49-F238E27FC236}">
                  <a16:creationId xmlns:a16="http://schemas.microsoft.com/office/drawing/2014/main" id="{2F2ADC5E-634A-F743-0BBA-D985D96EC8E2}"/>
                </a:ext>
              </a:extLst>
            </p:cNvPr>
            <p:cNvSpPr txBox="1">
              <a:spLocks/>
            </p:cNvSpPr>
            <p:nvPr/>
          </p:nvSpPr>
          <p:spPr>
            <a:xfrm>
              <a:off x="6096001" y="3563212"/>
              <a:ext cx="5673212" cy="1560965"/>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1800" b="1" dirty="0">
                  <a:solidFill>
                    <a:srgbClr val="000000"/>
                  </a:solidFill>
                  <a:highlight>
                    <a:srgbClr val="D9EAD3"/>
                  </a:highlight>
                  <a:latin typeface="Montserrat Medium" panose="00000600000000000000" pitchFamily="2" charset="0"/>
                </a:rPr>
                <a:t>VERBO DE LIGAÇÃO</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 O verbo ESTAVAM serve apenas para ligar o sujeito (OS ALUNOS) à sua característica (ALEGRES).</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grpSp>
      <p:sp>
        <p:nvSpPr>
          <p:cNvPr id="31" name="Google Shape;62;p14">
            <a:extLst>
              <a:ext uri="{FF2B5EF4-FFF2-40B4-BE49-F238E27FC236}">
                <a16:creationId xmlns:a16="http://schemas.microsoft.com/office/drawing/2014/main" id="{F520EEF4-31B1-1DA5-C037-A8FB4598D390}"/>
              </a:ext>
            </a:extLst>
          </p:cNvPr>
          <p:cNvSpPr txBox="1">
            <a:spLocks/>
          </p:cNvSpPr>
          <p:nvPr/>
        </p:nvSpPr>
        <p:spPr>
          <a:xfrm>
            <a:off x="6489867" y="5124177"/>
            <a:ext cx="4885480" cy="1314852"/>
          </a:xfrm>
          <a:prstGeom prst="rect">
            <a:avLst/>
          </a:prstGeom>
          <a:solidFill>
            <a:schemeClr val="tx1">
              <a:lumMod val="50000"/>
              <a:lumOff val="50000"/>
            </a:schemeClr>
          </a:solidFill>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1800" b="1" dirty="0">
                <a:solidFill>
                  <a:schemeClr val="bg1"/>
                </a:solidFill>
                <a:latin typeface="Montserrat Medium" panose="00000600000000000000" pitchFamily="2" charset="0"/>
              </a:rPr>
              <a:t>PRINCIPAIS VERBOS DE LIGAÇÃO</a:t>
            </a:r>
          </a:p>
          <a:p>
            <a:pPr marL="0" indent="0" algn="ctr">
              <a:spcBef>
                <a:spcPts val="0"/>
              </a:spcBef>
              <a:buFont typeface="Arial" panose="020B0604020202020204" pitchFamily="34" charset="0"/>
              <a:buNone/>
            </a:pPr>
            <a:endParaRPr lang="pt-BR" sz="1800" b="1" dirty="0">
              <a:solidFill>
                <a:srgbClr val="0070C0"/>
              </a:solidFill>
              <a:latin typeface="Montserrat Medium" panose="00000600000000000000" pitchFamily="2" charset="0"/>
            </a:endParaRPr>
          </a:p>
          <a:p>
            <a:pPr marL="0" indent="0" algn="ctr">
              <a:spcBef>
                <a:spcPts val="0"/>
              </a:spcBef>
              <a:buFont typeface="Arial" panose="020B0604020202020204" pitchFamily="34" charset="0"/>
              <a:buNone/>
            </a:pPr>
            <a:r>
              <a:rPr lang="pt-BR" sz="1800" b="1" dirty="0">
                <a:latin typeface="Montserrat Medium" panose="00000600000000000000" pitchFamily="2" charset="0"/>
              </a:rPr>
              <a:t>Ser, estar, permanecer, ficar, continuar, parecer e tornar-se.</a:t>
            </a:r>
            <a:endParaRPr lang="pt-BR" sz="1800" dirty="0">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latin typeface="Montserrat Medium" panose="00000600000000000000" pitchFamily="2" charset="0"/>
            </a:endParaRPr>
          </a:p>
        </p:txBody>
      </p:sp>
      <p:sp>
        <p:nvSpPr>
          <p:cNvPr id="32" name="Google Shape;62;p14">
            <a:extLst>
              <a:ext uri="{FF2B5EF4-FFF2-40B4-BE49-F238E27FC236}">
                <a16:creationId xmlns:a16="http://schemas.microsoft.com/office/drawing/2014/main" id="{B3D6FB14-E025-53A6-695E-365FC6F6655E}"/>
              </a:ext>
            </a:extLst>
          </p:cNvPr>
          <p:cNvSpPr txBox="1">
            <a:spLocks/>
          </p:cNvSpPr>
          <p:nvPr/>
        </p:nvSpPr>
        <p:spPr>
          <a:xfrm>
            <a:off x="893235" y="5420382"/>
            <a:ext cx="4885480" cy="1142851"/>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1600" b="1" dirty="0">
                <a:solidFill>
                  <a:srgbClr val="0070C0"/>
                </a:solidFill>
                <a:latin typeface="Montserrat Medium" panose="00000600000000000000" pitchFamily="2" charset="0"/>
              </a:rPr>
              <a:t>Estes verbos são de ligação somente quando acompanhados de um predicativos do sujeito. Caso não haja um predicativo para o sujeito, eles serão chamados de INTRANSITIVOS.</a:t>
            </a:r>
            <a:endParaRPr lang="pt-BR" sz="1600" dirty="0">
              <a:solidFill>
                <a:srgbClr val="000000"/>
              </a:solidFill>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pic>
        <p:nvPicPr>
          <p:cNvPr id="33" name="Imagem 32" descr="Forma&#10;&#10;O conteúdo gerado por IA pode estar incorreto.">
            <a:extLst>
              <a:ext uri="{FF2B5EF4-FFF2-40B4-BE49-F238E27FC236}">
                <a16:creationId xmlns:a16="http://schemas.microsoft.com/office/drawing/2014/main" id="{9A396AD3-CE05-D6C6-FA11-2421741D7323}"/>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l="3168" t="27947" b="29257"/>
          <a:stretch/>
        </p:blipFill>
        <p:spPr>
          <a:xfrm rot="21426113" flipH="1">
            <a:off x="3925721" y="4863347"/>
            <a:ext cx="2652339" cy="691425"/>
          </a:xfrm>
          <a:prstGeom prst="rect">
            <a:avLst/>
          </a:prstGeom>
          <a:ln>
            <a:noFill/>
          </a:ln>
        </p:spPr>
      </p:pic>
      <p:pic>
        <p:nvPicPr>
          <p:cNvPr id="36" name="Gráfico 35" descr="Selo 1 estrutura de tópicos">
            <a:extLst>
              <a:ext uri="{FF2B5EF4-FFF2-40B4-BE49-F238E27FC236}">
                <a16:creationId xmlns:a16="http://schemas.microsoft.com/office/drawing/2014/main" id="{F02E525B-4B60-634A-5E36-3BA6F8ED0A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26503" y="2156024"/>
            <a:ext cx="617582" cy="617582"/>
          </a:xfrm>
          <a:prstGeom prst="rect">
            <a:avLst/>
          </a:prstGeom>
        </p:spPr>
      </p:pic>
      <p:sp>
        <p:nvSpPr>
          <p:cNvPr id="37" name="Retângulo: Cantos Arredondados 36">
            <a:extLst>
              <a:ext uri="{FF2B5EF4-FFF2-40B4-BE49-F238E27FC236}">
                <a16:creationId xmlns:a16="http://schemas.microsoft.com/office/drawing/2014/main" id="{238D7B21-8435-DD0B-4D5D-F729694ECCB5}"/>
              </a:ext>
            </a:extLst>
          </p:cNvPr>
          <p:cNvSpPr/>
          <p:nvPr/>
        </p:nvSpPr>
        <p:spPr>
          <a:xfrm rot="5400000">
            <a:off x="-436713" y="5667031"/>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000"/>
                                        <p:tgtEl>
                                          <p:spTgt spid="36"/>
                                        </p:tgtEl>
                                      </p:cBhvr>
                                    </p:animEffect>
                                    <p:anim calcmode="lin" valueType="num">
                                      <p:cBhvr>
                                        <p:cTn id="21" dur="1000" fill="hold"/>
                                        <p:tgtEl>
                                          <p:spTgt spid="36"/>
                                        </p:tgtEl>
                                        <p:attrNameLst>
                                          <p:attrName>ppt_x</p:attrName>
                                        </p:attrNameLst>
                                      </p:cBhvr>
                                      <p:tavLst>
                                        <p:tav tm="0">
                                          <p:val>
                                            <p:strVal val="#ppt_x"/>
                                          </p:val>
                                        </p:tav>
                                        <p:tav tm="100000">
                                          <p:val>
                                            <p:strVal val="#ppt_x"/>
                                          </p:val>
                                        </p:tav>
                                      </p:tavLst>
                                    </p:anim>
                                    <p:anim calcmode="lin" valueType="num">
                                      <p:cBhvr>
                                        <p:cTn id="22" dur="1000" fill="hold"/>
                                        <p:tgtEl>
                                          <p:spTgt spid="36"/>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 presetClass="entr" presetSubtype="4"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childTnLst>
                          </p:cTn>
                        </p:par>
                        <p:par>
                          <p:cTn id="40" fill="hold">
                            <p:stCondLst>
                              <p:cond delay="4500"/>
                            </p:stCondLst>
                            <p:childTnLst>
                              <p:par>
                                <p:cTn id="41" presetID="31"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1000" fill="hold"/>
                                        <p:tgtEl>
                                          <p:spTgt spid="31"/>
                                        </p:tgtEl>
                                        <p:attrNameLst>
                                          <p:attrName>ppt_w</p:attrName>
                                        </p:attrNameLst>
                                      </p:cBhvr>
                                      <p:tavLst>
                                        <p:tav tm="0">
                                          <p:val>
                                            <p:fltVal val="0"/>
                                          </p:val>
                                        </p:tav>
                                        <p:tav tm="100000">
                                          <p:val>
                                            <p:strVal val="#ppt_w"/>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style.rotation</p:attrName>
                                        </p:attrNameLst>
                                      </p:cBhvr>
                                      <p:tavLst>
                                        <p:tav tm="0">
                                          <p:val>
                                            <p:fltVal val="90"/>
                                          </p:val>
                                        </p:tav>
                                        <p:tav tm="100000">
                                          <p:val>
                                            <p:fltVal val="0"/>
                                          </p:val>
                                        </p:tav>
                                      </p:tavLst>
                                    </p:anim>
                                    <p:animEffect transition="in" filter="fade">
                                      <p:cBhvr>
                                        <p:cTn id="46" dur="1000"/>
                                        <p:tgtEl>
                                          <p:spTgt spid="31"/>
                                        </p:tgtEl>
                                      </p:cBhvr>
                                    </p:animEffect>
                                  </p:childTnLst>
                                </p:cTn>
                              </p:par>
                            </p:childTnLst>
                          </p:cTn>
                        </p:par>
                        <p:par>
                          <p:cTn id="47" fill="hold">
                            <p:stCondLst>
                              <p:cond delay="5500"/>
                            </p:stCondLst>
                            <p:childTnLst>
                              <p:par>
                                <p:cTn id="48" presetID="2" presetClass="entr" presetSubtype="4"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ppt_x"/>
                                          </p:val>
                                        </p:tav>
                                        <p:tav tm="100000">
                                          <p:val>
                                            <p:strVal val="#ppt_x"/>
                                          </p:val>
                                        </p:tav>
                                      </p:tavLst>
                                    </p:anim>
                                    <p:anim calcmode="lin" valueType="num">
                                      <p:cBhvr additive="base">
                                        <p:cTn id="5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31"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a:extLst>
              <a:ext uri="{FF2B5EF4-FFF2-40B4-BE49-F238E27FC236}">
                <a16:creationId xmlns:a16="http://schemas.microsoft.com/office/drawing/2014/main" id="{F95BDAAE-34E8-4FAB-BAE8-BA9BB832E686}"/>
              </a:ext>
            </a:extLst>
          </p:cNvPr>
          <p:cNvSpPr/>
          <p:nvPr/>
        </p:nvSpPr>
        <p:spPr>
          <a:xfrm>
            <a:off x="-1" y="857"/>
            <a:ext cx="12190476" cy="6857143"/>
          </a:xfrm>
          <a:prstGeom prst="rect">
            <a:avLst/>
          </a:prstGeom>
          <a:solidFill>
            <a:srgbClr val="C9ECF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dirty="0"/>
          </a:p>
        </p:txBody>
      </p:sp>
      <p:sp>
        <p:nvSpPr>
          <p:cNvPr id="7" name="Retângulo: Cantos Arredondados 6">
            <a:extLst>
              <a:ext uri="{FF2B5EF4-FFF2-40B4-BE49-F238E27FC236}">
                <a16:creationId xmlns:a16="http://schemas.microsoft.com/office/drawing/2014/main" id="{9214FC36-D5B3-40D8-AF15-298459C352ED}"/>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BR" sz="1200"/>
          </a:p>
        </p:txBody>
      </p:sp>
      <p:sp>
        <p:nvSpPr>
          <p:cNvPr id="9" name="Retângulo: Cantos Arredondados 8">
            <a:extLst>
              <a:ext uri="{FF2B5EF4-FFF2-40B4-BE49-F238E27FC236}">
                <a16:creationId xmlns:a16="http://schemas.microsoft.com/office/drawing/2014/main" id="{D80E9A66-36E7-476B-B274-AD9C50B8EB9B}"/>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2" name="Retângulo: Cantos Arredondados 1">
            <a:extLst>
              <a:ext uri="{FF2B5EF4-FFF2-40B4-BE49-F238E27FC236}">
                <a16:creationId xmlns:a16="http://schemas.microsoft.com/office/drawing/2014/main" id="{193CA196-C796-0777-F9B0-697D0BD81546}"/>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3" name="Google Shape;62;p14">
            <a:extLst>
              <a:ext uri="{FF2B5EF4-FFF2-40B4-BE49-F238E27FC236}">
                <a16:creationId xmlns:a16="http://schemas.microsoft.com/office/drawing/2014/main" id="{DAA85558-0149-BF9A-F44E-78FBCB465E6F}"/>
              </a:ext>
            </a:extLst>
          </p:cNvPr>
          <p:cNvSpPr txBox="1">
            <a:spLocks/>
          </p:cNvSpPr>
          <p:nvPr/>
        </p:nvSpPr>
        <p:spPr>
          <a:xfrm>
            <a:off x="825867" y="708315"/>
            <a:ext cx="11193263" cy="890115"/>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pt-BR" sz="2100" dirty="0">
                <a:solidFill>
                  <a:srgbClr val="000000"/>
                </a:solidFill>
                <a:highlight>
                  <a:srgbClr val="D9EAD3"/>
                </a:highlight>
                <a:latin typeface="Montserrat Medium" panose="00000600000000000000" pitchFamily="2" charset="0"/>
              </a:rPr>
              <a:t>Os VERBOS NOCIONAIS, também chamados de verbos significativos, são aqueles que expressam ideia de ação. Nesse caso, o verbo não é apenas um elo, mas o termo que encerra o sentido da oração. O verbo nocional divide-se em:</a:t>
            </a:r>
          </a:p>
        </p:txBody>
      </p:sp>
      <p:sp>
        <p:nvSpPr>
          <p:cNvPr id="4" name="CaixaDeTexto 3">
            <a:extLst>
              <a:ext uri="{FF2B5EF4-FFF2-40B4-BE49-F238E27FC236}">
                <a16:creationId xmlns:a16="http://schemas.microsoft.com/office/drawing/2014/main" id="{E4215E35-7071-5B80-BD62-4A36F685BB00}"/>
              </a:ext>
            </a:extLst>
          </p:cNvPr>
          <p:cNvSpPr txBox="1"/>
          <p:nvPr/>
        </p:nvSpPr>
        <p:spPr>
          <a:xfrm>
            <a:off x="1773960" y="234318"/>
            <a:ext cx="8642555"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VERBOS NOCIONAIS</a:t>
            </a:r>
          </a:p>
        </p:txBody>
      </p:sp>
      <p:sp>
        <p:nvSpPr>
          <p:cNvPr id="17" name="Google Shape;62;p14">
            <a:extLst>
              <a:ext uri="{FF2B5EF4-FFF2-40B4-BE49-F238E27FC236}">
                <a16:creationId xmlns:a16="http://schemas.microsoft.com/office/drawing/2014/main" id="{BCFFD005-9DC1-F9D1-81B9-575BA12D47D5}"/>
              </a:ext>
            </a:extLst>
          </p:cNvPr>
          <p:cNvSpPr txBox="1">
            <a:spLocks/>
          </p:cNvSpPr>
          <p:nvPr/>
        </p:nvSpPr>
        <p:spPr>
          <a:xfrm>
            <a:off x="889395" y="2378848"/>
            <a:ext cx="5691085" cy="4742776"/>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endParaRPr lang="pt-BR" sz="2100" b="1" dirty="0">
              <a:solidFill>
                <a:srgbClr val="000000"/>
              </a:solidFill>
              <a:highlight>
                <a:srgbClr val="D9EAD3"/>
              </a:highlight>
              <a:latin typeface="Montserrat Medium" panose="00000600000000000000" pitchFamily="2" charset="0"/>
            </a:endParaRPr>
          </a:p>
          <a:p>
            <a:pPr marL="0" indent="0" algn="ctr">
              <a:spcBef>
                <a:spcPts val="0"/>
              </a:spcBef>
              <a:buFont typeface="Arial" panose="020B0604020202020204" pitchFamily="34" charset="0"/>
              <a:buNone/>
            </a:pPr>
            <a:endParaRPr lang="pt-BR" sz="2100" b="1"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É aquele que  não tem o </a:t>
            </a:r>
            <a:r>
              <a:rPr lang="pt-BR" sz="1800" dirty="0">
                <a:solidFill>
                  <a:srgbClr val="0070C0"/>
                </a:solidFill>
                <a:highlight>
                  <a:srgbClr val="D9EAD3"/>
                </a:highlight>
                <a:latin typeface="Montserrat Medium" panose="00000600000000000000" pitchFamily="2" charset="0"/>
              </a:rPr>
              <a:t>sentido completo</a:t>
            </a:r>
            <a:r>
              <a:rPr lang="pt-BR" sz="1800" dirty="0">
                <a:solidFill>
                  <a:srgbClr val="000000"/>
                </a:solidFill>
                <a:highlight>
                  <a:srgbClr val="D9EAD3"/>
                </a:highlight>
                <a:latin typeface="Montserrat Medium" panose="00000600000000000000" pitchFamily="2" charset="0"/>
              </a:rPr>
              <a:t>, isto é, precisa de complemento. Os verbos transitivos dividem-se em:</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highlight>
                  <a:srgbClr val="D9EAD3"/>
                </a:highlight>
                <a:latin typeface="Montserrat Medium" panose="00000600000000000000" pitchFamily="2" charset="0"/>
              </a:rPr>
              <a:t>Verbo transitivo direto: exige um </a:t>
            </a:r>
            <a:r>
              <a:rPr lang="pt-BR" sz="1800" b="1" dirty="0">
                <a:solidFill>
                  <a:srgbClr val="00B050"/>
                </a:solidFill>
                <a:highlight>
                  <a:srgbClr val="D9EAD3"/>
                </a:highlight>
                <a:latin typeface="Montserrat Medium" panose="00000600000000000000" pitchFamily="2" charset="0"/>
              </a:rPr>
              <a:t>objeto direto</a:t>
            </a:r>
            <a:r>
              <a:rPr lang="pt-BR" sz="1800" dirty="0">
                <a:solidFill>
                  <a:srgbClr val="000000"/>
                </a:solidFill>
                <a:highlight>
                  <a:srgbClr val="D9EAD3"/>
                </a:highlight>
                <a:latin typeface="Montserrat Medium" panose="00000600000000000000" pitchFamily="2" charset="0"/>
              </a:rPr>
              <a:t> (complemento sem preposição).</a:t>
            </a:r>
          </a:p>
          <a:p>
            <a:pPr algn="just">
              <a:spcBef>
                <a:spcPts val="0"/>
              </a:spcBef>
              <a:buFont typeface="Wingdings" panose="05000000000000000000" pitchFamily="2" charset="2"/>
              <a:buChar char="Ø"/>
            </a:pPr>
            <a:endParaRPr lang="pt-BR" sz="1800" dirty="0">
              <a:solidFill>
                <a:srgbClr val="000000"/>
              </a:solidFill>
              <a:highlight>
                <a:srgbClr val="D9EAD3"/>
              </a:highlight>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highlight>
                  <a:srgbClr val="D9EAD3"/>
                </a:highlight>
                <a:latin typeface="Montserrat Medium" panose="00000600000000000000" pitchFamily="2" charset="0"/>
              </a:rPr>
              <a:t>Verbo transitivo indireto: exige um </a:t>
            </a:r>
            <a:r>
              <a:rPr lang="pt-BR" sz="1800" b="1" dirty="0">
                <a:solidFill>
                  <a:srgbClr val="FF0000"/>
                </a:solidFill>
                <a:highlight>
                  <a:srgbClr val="D9EAD3"/>
                </a:highlight>
                <a:latin typeface="Montserrat Medium" panose="00000600000000000000" pitchFamily="2" charset="0"/>
              </a:rPr>
              <a:t>objeto indireto </a:t>
            </a:r>
            <a:r>
              <a:rPr lang="pt-BR" sz="1800" dirty="0">
                <a:solidFill>
                  <a:srgbClr val="000000"/>
                </a:solidFill>
                <a:highlight>
                  <a:srgbClr val="D9EAD3"/>
                </a:highlight>
                <a:latin typeface="Montserrat Medium" panose="00000600000000000000" pitchFamily="2" charset="0"/>
              </a:rPr>
              <a:t>(complemento com preposição).</a:t>
            </a:r>
          </a:p>
          <a:p>
            <a:pPr algn="just">
              <a:spcBef>
                <a:spcPts val="0"/>
              </a:spcBef>
              <a:buFont typeface="Wingdings" panose="05000000000000000000" pitchFamily="2" charset="2"/>
              <a:buChar char="Ø"/>
            </a:pPr>
            <a:endParaRPr lang="pt-BR" sz="1800" dirty="0">
              <a:solidFill>
                <a:srgbClr val="000000"/>
              </a:solidFill>
              <a:highlight>
                <a:srgbClr val="D9EAD3"/>
              </a:highlight>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highlight>
                  <a:srgbClr val="D9EAD3"/>
                </a:highlight>
                <a:latin typeface="Montserrat Medium" panose="00000600000000000000" pitchFamily="2" charset="0"/>
              </a:rPr>
              <a:t>Verbo transitivo direto e indireto: exige dois complementos (</a:t>
            </a:r>
            <a:r>
              <a:rPr lang="pt-BR" sz="1800" b="1" dirty="0">
                <a:solidFill>
                  <a:srgbClr val="FF0000"/>
                </a:solidFill>
                <a:highlight>
                  <a:srgbClr val="D9EAD3"/>
                </a:highlight>
                <a:latin typeface="Montserrat Medium" panose="00000600000000000000" pitchFamily="2" charset="0"/>
              </a:rPr>
              <a:t>um com preposição </a:t>
            </a:r>
            <a:r>
              <a:rPr lang="pt-BR" sz="1800" dirty="0">
                <a:solidFill>
                  <a:srgbClr val="000000"/>
                </a:solidFill>
                <a:highlight>
                  <a:srgbClr val="D9EAD3"/>
                </a:highlight>
                <a:latin typeface="Montserrat Medium" panose="00000600000000000000" pitchFamily="2" charset="0"/>
              </a:rPr>
              <a:t>e </a:t>
            </a:r>
            <a:r>
              <a:rPr lang="pt-BR" sz="1800" b="1" dirty="0">
                <a:solidFill>
                  <a:srgbClr val="00B050"/>
                </a:solidFill>
                <a:highlight>
                  <a:srgbClr val="D9EAD3"/>
                </a:highlight>
                <a:latin typeface="Montserrat Medium" panose="00000600000000000000" pitchFamily="2" charset="0"/>
              </a:rPr>
              <a:t>um sem preposição</a:t>
            </a:r>
            <a:r>
              <a:rPr lang="pt-BR" sz="1800" dirty="0">
                <a:solidFill>
                  <a:srgbClr val="000000"/>
                </a:solidFill>
                <a:highlight>
                  <a:srgbClr val="D9EAD3"/>
                </a:highlight>
                <a:latin typeface="Montserrat Medium" panose="00000600000000000000" pitchFamily="2" charset="0"/>
              </a:rPr>
              <a:t>).</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pic>
        <p:nvPicPr>
          <p:cNvPr id="19" name="Gráfico 18" descr="Crachá estrutura de tópicos">
            <a:extLst>
              <a:ext uri="{FF2B5EF4-FFF2-40B4-BE49-F238E27FC236}">
                <a16:creationId xmlns:a16="http://schemas.microsoft.com/office/drawing/2014/main" id="{1615E1C1-1B95-3A01-FAE9-13FC5393AE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70377" y="1772184"/>
            <a:ext cx="604715" cy="604715"/>
          </a:xfrm>
          <a:prstGeom prst="rect">
            <a:avLst/>
          </a:prstGeom>
        </p:spPr>
      </p:pic>
      <p:cxnSp>
        <p:nvCxnSpPr>
          <p:cNvPr id="21" name="Conector de Seta Reta 20">
            <a:extLst>
              <a:ext uri="{FF2B5EF4-FFF2-40B4-BE49-F238E27FC236}">
                <a16:creationId xmlns:a16="http://schemas.microsoft.com/office/drawing/2014/main" id="{76BE92C2-A6A4-23D1-A034-954F8811F307}"/>
              </a:ext>
            </a:extLst>
          </p:cNvPr>
          <p:cNvCxnSpPr/>
          <p:nvPr/>
        </p:nvCxnSpPr>
        <p:spPr>
          <a:xfrm>
            <a:off x="6828503" y="4203290"/>
            <a:ext cx="75216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onector de Seta Reta 21">
            <a:extLst>
              <a:ext uri="{FF2B5EF4-FFF2-40B4-BE49-F238E27FC236}">
                <a16:creationId xmlns:a16="http://schemas.microsoft.com/office/drawing/2014/main" id="{2A36D24C-23E0-4C60-90A9-2B5158B6D636}"/>
              </a:ext>
            </a:extLst>
          </p:cNvPr>
          <p:cNvCxnSpPr/>
          <p:nvPr/>
        </p:nvCxnSpPr>
        <p:spPr>
          <a:xfrm>
            <a:off x="6828503" y="4901382"/>
            <a:ext cx="75216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Conector de Seta Reta 22">
            <a:extLst>
              <a:ext uri="{FF2B5EF4-FFF2-40B4-BE49-F238E27FC236}">
                <a16:creationId xmlns:a16="http://schemas.microsoft.com/office/drawing/2014/main" id="{5B9E31EC-5A86-7FE2-9FBD-CC26B14F6BEE}"/>
              </a:ext>
            </a:extLst>
          </p:cNvPr>
          <p:cNvCxnSpPr/>
          <p:nvPr/>
        </p:nvCxnSpPr>
        <p:spPr>
          <a:xfrm>
            <a:off x="6828503" y="5815780"/>
            <a:ext cx="75216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4" name="Google Shape;62;p14">
            <a:extLst>
              <a:ext uri="{FF2B5EF4-FFF2-40B4-BE49-F238E27FC236}">
                <a16:creationId xmlns:a16="http://schemas.microsoft.com/office/drawing/2014/main" id="{00EDA279-436E-9428-61A4-8CD4C216B183}"/>
              </a:ext>
            </a:extLst>
          </p:cNvPr>
          <p:cNvSpPr txBox="1">
            <a:spLocks/>
          </p:cNvSpPr>
          <p:nvPr/>
        </p:nvSpPr>
        <p:spPr>
          <a:xfrm>
            <a:off x="7580671" y="3670070"/>
            <a:ext cx="4438459" cy="3902762"/>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None/>
            </a:pPr>
            <a:r>
              <a:rPr lang="pt-BR" sz="1800" dirty="0">
                <a:solidFill>
                  <a:srgbClr val="000000"/>
                </a:solidFill>
                <a:highlight>
                  <a:srgbClr val="D9EAD3"/>
                </a:highlight>
                <a:latin typeface="Montserrat Medium" panose="00000600000000000000" pitchFamily="2" charset="0"/>
              </a:rPr>
              <a:t>Todos os alunos fizeram </a:t>
            </a:r>
            <a:r>
              <a:rPr lang="pt-BR" sz="1800" b="1" dirty="0">
                <a:solidFill>
                  <a:srgbClr val="00B050"/>
                </a:solidFill>
                <a:highlight>
                  <a:srgbClr val="D9EAD3"/>
                </a:highlight>
                <a:latin typeface="Montserrat Medium" panose="00000600000000000000" pitchFamily="2" charset="0"/>
              </a:rPr>
              <a:t>as provas</a:t>
            </a:r>
            <a:r>
              <a:rPr lang="pt-BR" sz="1800" dirty="0">
                <a:solidFill>
                  <a:srgbClr val="000000"/>
                </a:solidFill>
                <a:highlight>
                  <a:srgbClr val="D9EAD3"/>
                </a:highlight>
                <a:latin typeface="Montserrat Medium" panose="00000600000000000000" pitchFamily="2" charset="0"/>
              </a:rPr>
              <a:t>.</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Todos nós precisamos </a:t>
            </a:r>
            <a:r>
              <a:rPr lang="pt-BR" sz="1800" b="1" dirty="0">
                <a:solidFill>
                  <a:srgbClr val="FF0000"/>
                </a:solidFill>
                <a:highlight>
                  <a:srgbClr val="D9EAD3"/>
                </a:highlight>
                <a:latin typeface="Montserrat Medium" panose="00000600000000000000" pitchFamily="2" charset="0"/>
              </a:rPr>
              <a:t>de descanso</a:t>
            </a:r>
            <a:r>
              <a:rPr lang="pt-BR" sz="1800" dirty="0">
                <a:solidFill>
                  <a:srgbClr val="000000"/>
                </a:solidFill>
                <a:highlight>
                  <a:srgbClr val="D9EAD3"/>
                </a:highlight>
                <a:latin typeface="Montserrat Medium" panose="00000600000000000000" pitchFamily="2" charset="0"/>
              </a:rPr>
              <a:t>.</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Emprestei </a:t>
            </a:r>
            <a:r>
              <a:rPr lang="pt-BR" sz="1800" b="1" dirty="0">
                <a:solidFill>
                  <a:srgbClr val="00B050"/>
                </a:solidFill>
                <a:highlight>
                  <a:srgbClr val="D9EAD3"/>
                </a:highlight>
                <a:latin typeface="Montserrat Medium" panose="00000600000000000000" pitchFamily="2" charset="0"/>
              </a:rPr>
              <a:t>meu carro </a:t>
            </a:r>
            <a:r>
              <a:rPr lang="pt-BR" sz="1800" b="1" dirty="0">
                <a:solidFill>
                  <a:srgbClr val="FF0000"/>
                </a:solidFill>
                <a:highlight>
                  <a:srgbClr val="D9EAD3"/>
                </a:highlight>
                <a:latin typeface="Montserrat Medium" panose="00000600000000000000" pitchFamily="2" charset="0"/>
              </a:rPr>
              <a:t>ao meu irmão</a:t>
            </a:r>
            <a:r>
              <a:rPr lang="pt-BR" sz="1800" dirty="0">
                <a:solidFill>
                  <a:srgbClr val="000000"/>
                </a:solidFill>
                <a:highlight>
                  <a:srgbClr val="D9EAD3"/>
                </a:highlight>
                <a:latin typeface="Montserrat Medium" panose="00000600000000000000" pitchFamily="2" charset="0"/>
              </a:rPr>
              <a:t>.</a:t>
            </a:r>
          </a:p>
        </p:txBody>
      </p:sp>
      <p:sp>
        <p:nvSpPr>
          <p:cNvPr id="25" name="Retângulo: Cantos Arredondados 24">
            <a:extLst>
              <a:ext uri="{FF2B5EF4-FFF2-40B4-BE49-F238E27FC236}">
                <a16:creationId xmlns:a16="http://schemas.microsoft.com/office/drawing/2014/main" id="{3D68F473-9BD0-1690-6F15-DFE45D7DDDE9}"/>
              </a:ext>
            </a:extLst>
          </p:cNvPr>
          <p:cNvSpPr/>
          <p:nvPr/>
        </p:nvSpPr>
        <p:spPr>
          <a:xfrm rot="5400000">
            <a:off x="-421992" y="5660626"/>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29" name="CaixaDeTexto 28">
            <a:extLst>
              <a:ext uri="{FF2B5EF4-FFF2-40B4-BE49-F238E27FC236}">
                <a16:creationId xmlns:a16="http://schemas.microsoft.com/office/drawing/2014/main" id="{DD89A42A-296F-A1A5-2C36-221D947E8437}"/>
              </a:ext>
            </a:extLst>
          </p:cNvPr>
          <p:cNvSpPr txBox="1"/>
          <p:nvPr/>
        </p:nvSpPr>
        <p:spPr>
          <a:xfrm>
            <a:off x="651348" y="2449584"/>
            <a:ext cx="6168188" cy="430887"/>
          </a:xfrm>
          <a:prstGeom prst="rect">
            <a:avLst/>
          </a:prstGeom>
          <a:noFill/>
        </p:spPr>
        <p:txBody>
          <a:bodyPr wrap="square">
            <a:spAutoFit/>
          </a:bodyPr>
          <a:lstStyle/>
          <a:p>
            <a:pPr marL="0" indent="0" algn="ctr">
              <a:spcBef>
                <a:spcPts val="0"/>
              </a:spcBef>
              <a:buFont typeface="Arial" panose="020B0604020202020204" pitchFamily="34" charset="0"/>
              <a:buNone/>
            </a:pPr>
            <a:r>
              <a:rPr lang="pt-BR" sz="2200" b="1" dirty="0">
                <a:solidFill>
                  <a:srgbClr val="0070C0"/>
                </a:solidFill>
                <a:highlight>
                  <a:srgbClr val="D9EAD3"/>
                </a:highlight>
                <a:latin typeface="Montserrat Medium" panose="00000600000000000000" pitchFamily="2" charset="0"/>
              </a:rPr>
              <a:t>VERBO TRANSITIVO</a:t>
            </a:r>
          </a:p>
        </p:txBody>
      </p:sp>
      <p:pic>
        <p:nvPicPr>
          <p:cNvPr id="31" name="Gráfico 30" descr="Quadro-negro estrutura de tópicos">
            <a:extLst>
              <a:ext uri="{FF2B5EF4-FFF2-40B4-BE49-F238E27FC236}">
                <a16:creationId xmlns:a16="http://schemas.microsoft.com/office/drawing/2014/main" id="{72403309-6D48-9567-3782-3C945D12C3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08329" y="2080183"/>
            <a:ext cx="1954296" cy="1954296"/>
          </a:xfrm>
          <a:prstGeom prst="rect">
            <a:avLst/>
          </a:prstGeom>
        </p:spPr>
      </p:pic>
    </p:spTree>
    <p:extLst>
      <p:ext uri="{BB962C8B-B14F-4D97-AF65-F5344CB8AC3E}">
        <p14:creationId xmlns:p14="http://schemas.microsoft.com/office/powerpoint/2010/main" val="274153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17">
                                            <p:txEl>
                                              <p:pRg st="2" end="2"/>
                                            </p:txEl>
                                          </p:spTgt>
                                        </p:tgtEl>
                                        <p:attrNameLst>
                                          <p:attrName>style.visibility</p:attrName>
                                        </p:attrNameLst>
                                      </p:cBhvr>
                                      <p:to>
                                        <p:strVal val="visible"/>
                                      </p:to>
                                    </p:set>
                                    <p:animEffect transition="in" filter="fade">
                                      <p:cBhvr>
                                        <p:cTn id="32" dur="1000"/>
                                        <p:tgtEl>
                                          <p:spTgt spid="17">
                                            <p:txEl>
                                              <p:pRg st="2" end="2"/>
                                            </p:txEl>
                                          </p:spTgt>
                                        </p:tgtEl>
                                      </p:cBhvr>
                                    </p:animEffect>
                                    <p:anim calcmode="lin" valueType="num">
                                      <p:cBhvr>
                                        <p:cTn id="33"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17">
                                            <p:txEl>
                                              <p:pRg st="2" end="2"/>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17">
                                            <p:txEl>
                                              <p:pRg st="4" end="4"/>
                                            </p:txEl>
                                          </p:spTgt>
                                        </p:tgtEl>
                                        <p:attrNameLst>
                                          <p:attrName>style.visibility</p:attrName>
                                        </p:attrNameLst>
                                      </p:cBhvr>
                                      <p:to>
                                        <p:strVal val="visible"/>
                                      </p:to>
                                    </p:set>
                                    <p:animEffect transition="in" filter="fade">
                                      <p:cBhvr>
                                        <p:cTn id="43" dur="1000"/>
                                        <p:tgtEl>
                                          <p:spTgt spid="17">
                                            <p:txEl>
                                              <p:pRg st="4" end="4"/>
                                            </p:txEl>
                                          </p:spTgt>
                                        </p:tgtEl>
                                      </p:cBhvr>
                                    </p:animEffect>
                                    <p:anim calcmode="lin" valueType="num">
                                      <p:cBhvr>
                                        <p:cTn id="44"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 presetClass="entr" presetSubtype="8"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24">
                                            <p:txEl>
                                              <p:pRg st="1" end="1"/>
                                            </p:txEl>
                                          </p:spTgt>
                                        </p:tgtEl>
                                        <p:attrNameLst>
                                          <p:attrName>style.visibility</p:attrName>
                                        </p:attrNameLst>
                                      </p:cBhvr>
                                      <p:to>
                                        <p:strVal val="visible"/>
                                      </p:to>
                                    </p:set>
                                    <p:anim calcmode="lin" valueType="num">
                                      <p:cBhvr additive="base">
                                        <p:cTn id="54" dur="500" fill="hold"/>
                                        <p:tgtEl>
                                          <p:spTgt spid="24">
                                            <p:txEl>
                                              <p:pRg st="1" end="1"/>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4">
                                            <p:txEl>
                                              <p:pRg st="1" end="1"/>
                                            </p:txEl>
                                          </p:spTgt>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42" presetClass="entr" presetSubtype="0" fill="hold" nodeType="afterEffect">
                                  <p:stCondLst>
                                    <p:cond delay="0"/>
                                  </p:stCondLst>
                                  <p:childTnLst>
                                    <p:set>
                                      <p:cBhvr>
                                        <p:cTn id="58" dur="1" fill="hold">
                                          <p:stCondLst>
                                            <p:cond delay="0"/>
                                          </p:stCondLst>
                                        </p:cTn>
                                        <p:tgtEl>
                                          <p:spTgt spid="17">
                                            <p:txEl>
                                              <p:pRg st="6" end="6"/>
                                            </p:txEl>
                                          </p:spTgt>
                                        </p:tgtEl>
                                        <p:attrNameLst>
                                          <p:attrName>style.visibility</p:attrName>
                                        </p:attrNameLst>
                                      </p:cBhvr>
                                      <p:to>
                                        <p:strVal val="visible"/>
                                      </p:to>
                                    </p:set>
                                    <p:animEffect transition="in" filter="fade">
                                      <p:cBhvr>
                                        <p:cTn id="59" dur="1000"/>
                                        <p:tgtEl>
                                          <p:spTgt spid="17">
                                            <p:txEl>
                                              <p:pRg st="6" end="6"/>
                                            </p:txEl>
                                          </p:spTgt>
                                        </p:tgtEl>
                                      </p:cBhvr>
                                    </p:animEffect>
                                    <p:anim calcmode="lin" valueType="num">
                                      <p:cBhvr>
                                        <p:cTn id="60" dur="1000" fill="hold"/>
                                        <p:tgtEl>
                                          <p:spTgt spid="17">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17">
                                            <p:txEl>
                                              <p:pRg st="6" end="6"/>
                                            </p:txEl>
                                          </p:spTgt>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2" presetClass="entr" presetSubtype="8"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0-#ppt_w/2"/>
                                          </p:val>
                                        </p:tav>
                                        <p:tav tm="100000">
                                          <p:val>
                                            <p:strVal val="#ppt_x"/>
                                          </p:val>
                                        </p:tav>
                                      </p:tavLst>
                                    </p:anim>
                                    <p:anim calcmode="lin" valueType="num">
                                      <p:cBhvr additive="base">
                                        <p:cTn id="66" dur="500" fill="hold"/>
                                        <p:tgtEl>
                                          <p:spTgt spid="22"/>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24">
                                            <p:txEl>
                                              <p:pRg st="4" end="4"/>
                                            </p:txEl>
                                          </p:spTgt>
                                        </p:tgtEl>
                                        <p:attrNameLst>
                                          <p:attrName>style.visibility</p:attrName>
                                        </p:attrNameLst>
                                      </p:cBhvr>
                                      <p:to>
                                        <p:strVal val="visible"/>
                                      </p:to>
                                    </p:set>
                                    <p:anim calcmode="lin" valueType="num">
                                      <p:cBhvr additive="base">
                                        <p:cTn id="70" dur="500" fill="hold"/>
                                        <p:tgtEl>
                                          <p:spTgt spid="24">
                                            <p:txEl>
                                              <p:pRg st="4" end="4"/>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4">
                                            <p:txEl>
                                              <p:pRg st="4" end="4"/>
                                            </p:txEl>
                                          </p:spTgt>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17">
                                            <p:txEl>
                                              <p:pRg st="8" end="8"/>
                                            </p:txEl>
                                          </p:spTgt>
                                        </p:tgtEl>
                                        <p:attrNameLst>
                                          <p:attrName>style.visibility</p:attrName>
                                        </p:attrNameLst>
                                      </p:cBhvr>
                                      <p:to>
                                        <p:strVal val="visible"/>
                                      </p:to>
                                    </p:set>
                                    <p:animEffect transition="in" filter="fade">
                                      <p:cBhvr>
                                        <p:cTn id="75" dur="1000"/>
                                        <p:tgtEl>
                                          <p:spTgt spid="17">
                                            <p:txEl>
                                              <p:pRg st="8" end="8"/>
                                            </p:txEl>
                                          </p:spTgt>
                                        </p:tgtEl>
                                      </p:cBhvr>
                                    </p:animEffect>
                                    <p:anim calcmode="lin" valueType="num">
                                      <p:cBhvr>
                                        <p:cTn id="76" dur="1000" fill="hold"/>
                                        <p:tgtEl>
                                          <p:spTgt spid="17">
                                            <p:txEl>
                                              <p:pRg st="8" end="8"/>
                                            </p:txEl>
                                          </p:spTgt>
                                        </p:tgtEl>
                                        <p:attrNameLst>
                                          <p:attrName>ppt_x</p:attrName>
                                        </p:attrNameLst>
                                      </p:cBhvr>
                                      <p:tavLst>
                                        <p:tav tm="0">
                                          <p:val>
                                            <p:strVal val="#ppt_x"/>
                                          </p:val>
                                        </p:tav>
                                        <p:tav tm="100000">
                                          <p:val>
                                            <p:strVal val="#ppt_x"/>
                                          </p:val>
                                        </p:tav>
                                      </p:tavLst>
                                    </p:anim>
                                    <p:anim calcmode="lin" valueType="num">
                                      <p:cBhvr>
                                        <p:cTn id="77" dur="1000" fill="hold"/>
                                        <p:tgtEl>
                                          <p:spTgt spid="17">
                                            <p:txEl>
                                              <p:pRg st="8" end="8"/>
                                            </p:txEl>
                                          </p:spTgt>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 presetClass="entr" presetSubtype="8"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0-#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childTnLst>
                          </p:cTn>
                        </p:par>
                        <p:par>
                          <p:cTn id="83" fill="hold">
                            <p:stCondLst>
                              <p:cond delay="9500"/>
                            </p:stCondLst>
                            <p:childTnLst>
                              <p:par>
                                <p:cTn id="84" presetID="2" presetClass="entr" presetSubtype="2" fill="hold" nodeType="afterEffect">
                                  <p:stCondLst>
                                    <p:cond delay="0"/>
                                  </p:stCondLst>
                                  <p:childTnLst>
                                    <p:set>
                                      <p:cBhvr>
                                        <p:cTn id="85" dur="1" fill="hold">
                                          <p:stCondLst>
                                            <p:cond delay="0"/>
                                          </p:stCondLst>
                                        </p:cTn>
                                        <p:tgtEl>
                                          <p:spTgt spid="24">
                                            <p:txEl>
                                              <p:pRg st="8" end="8"/>
                                            </p:txEl>
                                          </p:spTgt>
                                        </p:tgtEl>
                                        <p:attrNameLst>
                                          <p:attrName>style.visibility</p:attrName>
                                        </p:attrNameLst>
                                      </p:cBhvr>
                                      <p:to>
                                        <p:strVal val="visible"/>
                                      </p:to>
                                    </p:set>
                                    <p:anim calcmode="lin" valueType="num">
                                      <p:cBhvr additive="base">
                                        <p:cTn id="86" dur="500" fill="hold"/>
                                        <p:tgtEl>
                                          <p:spTgt spid="24">
                                            <p:txEl>
                                              <p:pRg st="8" end="8"/>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24">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Cantos Arredondados 6">
            <a:extLst>
              <a:ext uri="{FF2B5EF4-FFF2-40B4-BE49-F238E27FC236}">
                <a16:creationId xmlns:a16="http://schemas.microsoft.com/office/drawing/2014/main" id="{9214FC36-D5B3-40D8-AF15-298459C352ED}"/>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BR" sz="1200"/>
          </a:p>
        </p:txBody>
      </p:sp>
      <p:sp>
        <p:nvSpPr>
          <p:cNvPr id="9" name="Retângulo: Cantos Arredondados 8">
            <a:extLst>
              <a:ext uri="{FF2B5EF4-FFF2-40B4-BE49-F238E27FC236}">
                <a16:creationId xmlns:a16="http://schemas.microsoft.com/office/drawing/2014/main" id="{D80E9A66-36E7-476B-B274-AD9C50B8EB9B}"/>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2" name="Retângulo: Cantos Arredondados 1">
            <a:extLst>
              <a:ext uri="{FF2B5EF4-FFF2-40B4-BE49-F238E27FC236}">
                <a16:creationId xmlns:a16="http://schemas.microsoft.com/office/drawing/2014/main" id="{193CA196-C796-0777-F9B0-697D0BD81546}"/>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11" name="CaixaDeTexto 10">
            <a:extLst>
              <a:ext uri="{FF2B5EF4-FFF2-40B4-BE49-F238E27FC236}">
                <a16:creationId xmlns:a16="http://schemas.microsoft.com/office/drawing/2014/main" id="{FE0E6CCC-9A7E-1022-4EE2-77FC1BE0A00B}"/>
              </a:ext>
            </a:extLst>
          </p:cNvPr>
          <p:cNvSpPr txBox="1"/>
          <p:nvPr/>
        </p:nvSpPr>
        <p:spPr>
          <a:xfrm>
            <a:off x="1918669" y="197588"/>
            <a:ext cx="8642555"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VERBOS NOCIONAIS</a:t>
            </a:r>
          </a:p>
        </p:txBody>
      </p:sp>
      <p:sp>
        <p:nvSpPr>
          <p:cNvPr id="12" name="Google Shape;62;p14">
            <a:extLst>
              <a:ext uri="{FF2B5EF4-FFF2-40B4-BE49-F238E27FC236}">
                <a16:creationId xmlns:a16="http://schemas.microsoft.com/office/drawing/2014/main" id="{1EC0014F-0814-6A15-CA34-FE89406484BC}"/>
              </a:ext>
            </a:extLst>
          </p:cNvPr>
          <p:cNvSpPr txBox="1">
            <a:spLocks/>
          </p:cNvSpPr>
          <p:nvPr/>
        </p:nvSpPr>
        <p:spPr>
          <a:xfrm>
            <a:off x="962145" y="1574863"/>
            <a:ext cx="4524255" cy="3125032"/>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b="1" dirty="0">
                <a:solidFill>
                  <a:srgbClr val="0070C0"/>
                </a:solidFill>
                <a:highlight>
                  <a:srgbClr val="D9EAD3"/>
                </a:highlight>
                <a:latin typeface="Montserrat Medium" panose="00000600000000000000" pitchFamily="2" charset="0"/>
              </a:rPr>
              <a:t>VERBO INTRANSITIVO</a:t>
            </a:r>
          </a:p>
          <a:p>
            <a:pPr marL="0" indent="0" algn="ctr">
              <a:spcBef>
                <a:spcPts val="0"/>
              </a:spcBef>
              <a:buFont typeface="Arial" panose="020B0604020202020204" pitchFamily="34" charset="0"/>
              <a:buNone/>
            </a:pPr>
            <a:endParaRPr lang="pt-BR" sz="2100" b="1"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É aquele que tem o </a:t>
            </a:r>
            <a:r>
              <a:rPr lang="pt-BR" sz="1800" dirty="0">
                <a:solidFill>
                  <a:srgbClr val="0070C0"/>
                </a:solidFill>
                <a:highlight>
                  <a:srgbClr val="D9EAD3"/>
                </a:highlight>
                <a:latin typeface="Montserrat Medium" panose="00000600000000000000" pitchFamily="2" charset="0"/>
              </a:rPr>
              <a:t>sentido completo</a:t>
            </a:r>
            <a:r>
              <a:rPr lang="pt-BR" sz="1800" dirty="0">
                <a:solidFill>
                  <a:srgbClr val="000000"/>
                </a:solidFill>
                <a:highlight>
                  <a:srgbClr val="D9EAD3"/>
                </a:highlight>
                <a:latin typeface="Montserrat Medium" panose="00000600000000000000" pitchFamily="2" charset="0"/>
              </a:rPr>
              <a:t>, isto é, não precisa de complementos. </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Todos </a:t>
            </a:r>
            <a:r>
              <a:rPr lang="pt-BR" sz="1800" b="1" dirty="0">
                <a:solidFill>
                  <a:srgbClr val="0070C0"/>
                </a:solidFill>
                <a:highlight>
                  <a:srgbClr val="D9EAD3"/>
                </a:highlight>
                <a:latin typeface="Montserrat Medium" panose="00000600000000000000" pitchFamily="2" charset="0"/>
              </a:rPr>
              <a:t>chegaram.</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O assaltante baleado </a:t>
            </a:r>
            <a:r>
              <a:rPr lang="pt-BR" sz="1800" b="1" dirty="0">
                <a:solidFill>
                  <a:srgbClr val="0070C0"/>
                </a:solidFill>
                <a:highlight>
                  <a:srgbClr val="D9EAD3"/>
                </a:highlight>
                <a:latin typeface="Montserrat Medium" panose="00000600000000000000" pitchFamily="2" charset="0"/>
              </a:rPr>
              <a:t>morreu.</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highlight>
                  <a:srgbClr val="D9EAD3"/>
                </a:highlight>
                <a:latin typeface="Montserrat Medium" panose="00000600000000000000" pitchFamily="2" charset="0"/>
              </a:rPr>
              <a:t>Alguns alunos </a:t>
            </a:r>
            <a:r>
              <a:rPr lang="pt-BR" sz="1800" b="1" dirty="0">
                <a:solidFill>
                  <a:srgbClr val="0070C0"/>
                </a:solidFill>
                <a:highlight>
                  <a:srgbClr val="D9EAD3"/>
                </a:highlight>
                <a:latin typeface="Montserrat Medium" panose="00000600000000000000" pitchFamily="2" charset="0"/>
              </a:rPr>
              <a:t>escrevem</a:t>
            </a:r>
            <a:r>
              <a:rPr lang="pt-BR" sz="1800" dirty="0">
                <a:solidFill>
                  <a:srgbClr val="000000"/>
                </a:solidFill>
                <a:highlight>
                  <a:srgbClr val="D9EAD3"/>
                </a:highlight>
                <a:latin typeface="Montserrat Medium" panose="00000600000000000000" pitchFamily="2" charset="0"/>
              </a:rPr>
              <a:t> bem. </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pic>
        <p:nvPicPr>
          <p:cNvPr id="13" name="Gráfico 12" descr="Selo 3 estrutura de tópicos">
            <a:extLst>
              <a:ext uri="{FF2B5EF4-FFF2-40B4-BE49-F238E27FC236}">
                <a16:creationId xmlns:a16="http://schemas.microsoft.com/office/drawing/2014/main" id="{B919E9D5-D270-118D-75E4-5BBDECF9DA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6185" y="958689"/>
            <a:ext cx="616174" cy="616174"/>
          </a:xfrm>
          <a:prstGeom prst="rect">
            <a:avLst/>
          </a:prstGeom>
        </p:spPr>
      </p:pic>
      <p:sp>
        <p:nvSpPr>
          <p:cNvPr id="15" name="Google Shape;62;p14">
            <a:extLst>
              <a:ext uri="{FF2B5EF4-FFF2-40B4-BE49-F238E27FC236}">
                <a16:creationId xmlns:a16="http://schemas.microsoft.com/office/drawing/2014/main" id="{6A54C82D-231F-060F-A311-B66AAB54B367}"/>
              </a:ext>
            </a:extLst>
          </p:cNvPr>
          <p:cNvSpPr txBox="1">
            <a:spLocks/>
          </p:cNvSpPr>
          <p:nvPr/>
        </p:nvSpPr>
        <p:spPr>
          <a:xfrm>
            <a:off x="5794023" y="1052902"/>
            <a:ext cx="6164826" cy="4752195"/>
          </a:xfrm>
          <a:prstGeom prst="rect">
            <a:avLst/>
          </a:prstGeom>
          <a:solidFill>
            <a:schemeClr val="accent6">
              <a:lumMod val="20000"/>
              <a:lumOff val="80000"/>
            </a:schemeClr>
          </a:solidFill>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b="1" dirty="0">
                <a:solidFill>
                  <a:srgbClr val="0070C0"/>
                </a:solidFill>
                <a:latin typeface="Montserrat Medium" panose="00000600000000000000" pitchFamily="2" charset="0"/>
              </a:rPr>
              <a:t>O VERBO E O CONTEXTO</a:t>
            </a:r>
          </a:p>
          <a:p>
            <a:pPr marL="0" indent="0" algn="ctr">
              <a:spcBef>
                <a:spcPts val="0"/>
              </a:spcBef>
              <a:buFont typeface="Arial" panose="020B0604020202020204" pitchFamily="34" charset="0"/>
              <a:buNone/>
            </a:pPr>
            <a:endParaRPr lang="pt-BR" sz="2100" b="1" dirty="0">
              <a:solidFill>
                <a:srgbClr val="0070C0"/>
              </a:solidFill>
              <a:latin typeface="Montserrat Medium" panose="00000600000000000000" pitchFamily="2" charset="0"/>
            </a:endParaRPr>
          </a:p>
          <a:p>
            <a:pPr marL="0" indent="0" algn="ctr">
              <a:spcBef>
                <a:spcPts val="0"/>
              </a:spcBef>
              <a:buFont typeface="Arial" panose="020B0604020202020204" pitchFamily="34" charset="0"/>
              <a:buNone/>
            </a:pPr>
            <a:endParaRPr lang="pt-BR" sz="1800" dirty="0">
              <a:solidFill>
                <a:srgbClr val="000000"/>
              </a:solidFill>
              <a:latin typeface="Montserrat Medium" panose="00000600000000000000" pitchFamily="2" charset="0"/>
            </a:endParaRPr>
          </a:p>
          <a:p>
            <a:pPr marL="0" indent="0" algn="just">
              <a:spcBef>
                <a:spcPts val="0"/>
              </a:spcBef>
              <a:buFont typeface="Arial" panose="020B0604020202020204" pitchFamily="34" charset="0"/>
              <a:buNone/>
            </a:pPr>
            <a:r>
              <a:rPr lang="pt-BR" sz="1800" dirty="0">
                <a:solidFill>
                  <a:srgbClr val="000000"/>
                </a:solidFill>
                <a:latin typeface="Montserrat Medium" panose="00000600000000000000" pitchFamily="2" charset="0"/>
              </a:rPr>
              <a:t>Ao classificarmos um verbo, temos de fazê-lo dentro do texto. É o contexto que vai indicar sua classificação. </a:t>
            </a:r>
          </a:p>
          <a:p>
            <a:pPr marL="0" indent="0" algn="just">
              <a:spcBef>
                <a:spcPts val="0"/>
              </a:spcBef>
              <a:buFont typeface="Arial" panose="020B0604020202020204" pitchFamily="34" charset="0"/>
              <a:buNone/>
            </a:pPr>
            <a:endParaRPr lang="pt-BR" sz="1800" dirty="0">
              <a:solidFill>
                <a:srgbClr val="000000"/>
              </a:solidFill>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latin typeface="Montserrat Medium" panose="00000600000000000000" pitchFamily="2" charset="0"/>
              </a:rPr>
              <a:t>Ela já </a:t>
            </a:r>
            <a:r>
              <a:rPr lang="pt-BR" sz="1800" b="1" dirty="0">
                <a:solidFill>
                  <a:srgbClr val="FF0000"/>
                </a:solidFill>
                <a:latin typeface="Montserrat Medium" panose="00000600000000000000" pitchFamily="2" charset="0"/>
              </a:rPr>
              <a:t>escreveu</a:t>
            </a:r>
            <a:r>
              <a:rPr lang="pt-BR" sz="1800" dirty="0">
                <a:solidFill>
                  <a:srgbClr val="000000"/>
                </a:solidFill>
                <a:latin typeface="Montserrat Medium" panose="00000600000000000000" pitchFamily="2" charset="0"/>
              </a:rPr>
              <a:t> bem. (Intransitivo)</a:t>
            </a:r>
          </a:p>
          <a:p>
            <a:pPr algn="just">
              <a:spcBef>
                <a:spcPts val="0"/>
              </a:spcBef>
              <a:buFont typeface="Wingdings" panose="05000000000000000000" pitchFamily="2" charset="2"/>
              <a:buChar char="Ø"/>
            </a:pPr>
            <a:endParaRPr lang="pt-BR" sz="1800" dirty="0">
              <a:solidFill>
                <a:srgbClr val="000000"/>
              </a:solidFill>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latin typeface="Montserrat Medium" panose="00000600000000000000" pitchFamily="2" charset="0"/>
              </a:rPr>
              <a:t>Ela </a:t>
            </a:r>
            <a:r>
              <a:rPr lang="pt-BR" sz="1800" b="1" dirty="0">
                <a:solidFill>
                  <a:srgbClr val="FF0000"/>
                </a:solidFill>
                <a:latin typeface="Montserrat Medium" panose="00000600000000000000" pitchFamily="2" charset="0"/>
              </a:rPr>
              <a:t>escreveu </a:t>
            </a:r>
            <a:r>
              <a:rPr lang="pt-BR" sz="1800" dirty="0">
                <a:solidFill>
                  <a:srgbClr val="000000"/>
                </a:solidFill>
                <a:latin typeface="Montserrat Medium" panose="00000600000000000000" pitchFamily="2" charset="0"/>
              </a:rPr>
              <a:t>dois poemas (Transitivo direto).</a:t>
            </a:r>
          </a:p>
          <a:p>
            <a:pPr algn="just">
              <a:spcBef>
                <a:spcPts val="0"/>
              </a:spcBef>
              <a:buFont typeface="Wingdings" panose="05000000000000000000" pitchFamily="2" charset="2"/>
              <a:buChar char="Ø"/>
            </a:pPr>
            <a:endParaRPr lang="pt-BR" sz="1800" dirty="0">
              <a:solidFill>
                <a:srgbClr val="000000"/>
              </a:solidFill>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latin typeface="Montserrat Medium" panose="00000600000000000000" pitchFamily="2" charset="0"/>
              </a:rPr>
              <a:t>Ela me </a:t>
            </a:r>
            <a:r>
              <a:rPr lang="pt-BR" sz="1800" b="1" dirty="0">
                <a:solidFill>
                  <a:srgbClr val="FF0000"/>
                </a:solidFill>
                <a:latin typeface="Montserrat Medium" panose="00000600000000000000" pitchFamily="2" charset="0"/>
              </a:rPr>
              <a:t>escreveu</a:t>
            </a:r>
            <a:r>
              <a:rPr lang="pt-BR" sz="1800" dirty="0">
                <a:solidFill>
                  <a:srgbClr val="000000"/>
                </a:solidFill>
                <a:latin typeface="Montserrat Medium" panose="00000600000000000000" pitchFamily="2" charset="0"/>
              </a:rPr>
              <a:t> ontem. (Transitivo indireto).</a:t>
            </a:r>
          </a:p>
          <a:p>
            <a:pPr algn="just">
              <a:spcBef>
                <a:spcPts val="0"/>
              </a:spcBef>
              <a:buFont typeface="Wingdings" panose="05000000000000000000" pitchFamily="2" charset="2"/>
              <a:buChar char="Ø"/>
            </a:pPr>
            <a:endParaRPr lang="pt-BR" sz="1800" dirty="0">
              <a:solidFill>
                <a:srgbClr val="000000"/>
              </a:solidFill>
              <a:latin typeface="Montserrat Medium" panose="00000600000000000000" pitchFamily="2" charset="0"/>
            </a:endParaRPr>
          </a:p>
          <a:p>
            <a:pPr algn="just">
              <a:spcBef>
                <a:spcPts val="0"/>
              </a:spcBef>
              <a:buFont typeface="Wingdings" panose="05000000000000000000" pitchFamily="2" charset="2"/>
              <a:buChar char="Ø"/>
            </a:pPr>
            <a:r>
              <a:rPr lang="pt-BR" sz="1800" dirty="0">
                <a:solidFill>
                  <a:srgbClr val="000000"/>
                </a:solidFill>
                <a:latin typeface="Montserrat Medium" panose="00000600000000000000" pitchFamily="2" charset="0"/>
              </a:rPr>
              <a:t>Ela ainda não me </a:t>
            </a:r>
            <a:r>
              <a:rPr lang="pt-BR" sz="1800" b="1" dirty="0">
                <a:solidFill>
                  <a:srgbClr val="FF0000"/>
                </a:solidFill>
                <a:latin typeface="Montserrat Medium" panose="00000600000000000000" pitchFamily="2" charset="0"/>
              </a:rPr>
              <a:t>escreveu</a:t>
            </a:r>
            <a:r>
              <a:rPr lang="pt-BR" sz="1800" dirty="0">
                <a:solidFill>
                  <a:srgbClr val="000000"/>
                </a:solidFill>
                <a:latin typeface="Montserrat Medium" panose="00000600000000000000" pitchFamily="2" charset="0"/>
              </a:rPr>
              <a:t> uma linha sequer. (Transitivo direto e indireto).</a:t>
            </a: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sp>
        <p:nvSpPr>
          <p:cNvPr id="18" name="Google Shape;62;p14">
            <a:extLst>
              <a:ext uri="{FF2B5EF4-FFF2-40B4-BE49-F238E27FC236}">
                <a16:creationId xmlns:a16="http://schemas.microsoft.com/office/drawing/2014/main" id="{45A6317F-3C83-9788-D9DB-9091F01DC7DF}"/>
              </a:ext>
            </a:extLst>
          </p:cNvPr>
          <p:cNvSpPr txBox="1">
            <a:spLocks/>
          </p:cNvSpPr>
          <p:nvPr/>
        </p:nvSpPr>
        <p:spPr>
          <a:xfrm>
            <a:off x="829408" y="5937698"/>
            <a:ext cx="8521069" cy="783010"/>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pt-BR" sz="2100" b="1" dirty="0">
                <a:solidFill>
                  <a:srgbClr val="0070C0"/>
                </a:solidFill>
                <a:highlight>
                  <a:srgbClr val="D9EAD3"/>
                </a:highlight>
                <a:latin typeface="Montserrat Medium" panose="00000600000000000000" pitchFamily="2" charset="0"/>
              </a:rPr>
              <a:t>O mesmo verbo (ESCREVER) assume diferentes classificações, dependendo do contexto em que está escrito.</a:t>
            </a: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a:p>
            <a:pPr marL="0" indent="0" algn="just">
              <a:spcBef>
                <a:spcPts val="0"/>
              </a:spcBef>
              <a:buFont typeface="Arial" panose="020B0604020202020204" pitchFamily="34" charset="0"/>
              <a:buNone/>
            </a:pPr>
            <a:endParaRPr lang="pt-BR" sz="1800" dirty="0">
              <a:solidFill>
                <a:srgbClr val="000000"/>
              </a:solidFill>
              <a:highlight>
                <a:srgbClr val="D9EAD3"/>
              </a:highlight>
              <a:latin typeface="Montserrat Medium" panose="00000600000000000000" pitchFamily="2" charset="0"/>
            </a:endParaRPr>
          </a:p>
        </p:txBody>
      </p:sp>
      <p:pic>
        <p:nvPicPr>
          <p:cNvPr id="20" name="Gráfico 19" descr="Seta de linha: curva no sentido horário com preenchimento sólido">
            <a:extLst>
              <a:ext uri="{FF2B5EF4-FFF2-40B4-BE49-F238E27FC236}">
                <a16:creationId xmlns:a16="http://schemas.microsoft.com/office/drawing/2014/main" id="{FC4C0172-4A82-FCE2-EA54-66DF44671B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4483510" y="4717523"/>
            <a:ext cx="1156702" cy="1156702"/>
          </a:xfrm>
          <a:prstGeom prst="rect">
            <a:avLst/>
          </a:prstGeom>
        </p:spPr>
      </p:pic>
      <p:sp>
        <p:nvSpPr>
          <p:cNvPr id="21" name="Retângulo: Cantos Arredondados 20">
            <a:extLst>
              <a:ext uri="{FF2B5EF4-FFF2-40B4-BE49-F238E27FC236}">
                <a16:creationId xmlns:a16="http://schemas.microsoft.com/office/drawing/2014/main" id="{A10297D4-44F2-CDC6-28BD-05B4F4CE7927}"/>
              </a:ext>
            </a:extLst>
          </p:cNvPr>
          <p:cNvSpPr/>
          <p:nvPr/>
        </p:nvSpPr>
        <p:spPr>
          <a:xfrm rot="5400000">
            <a:off x="-424275" y="5684424"/>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Tree>
    <p:extLst>
      <p:ext uri="{BB962C8B-B14F-4D97-AF65-F5344CB8AC3E}">
        <p14:creationId xmlns:p14="http://schemas.microsoft.com/office/powerpoint/2010/main" val="381783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 calcmode="lin" valueType="num">
                                      <p:cBhvr>
                                        <p:cTn id="33" dur="1000" fill="hold"/>
                                        <p:tgtEl>
                                          <p:spTgt spid="20"/>
                                        </p:tgtEl>
                                        <p:attrNameLst>
                                          <p:attrName>style.rotation</p:attrName>
                                        </p:attrNameLst>
                                      </p:cBhvr>
                                      <p:tavLst>
                                        <p:tav tm="0">
                                          <p:val>
                                            <p:fltVal val="90"/>
                                          </p:val>
                                        </p:tav>
                                        <p:tav tm="100000">
                                          <p:val>
                                            <p:fltVal val="0"/>
                                          </p:val>
                                        </p:tav>
                                      </p:tavLst>
                                    </p:anim>
                                    <p:animEffect transition="in" filter="fade">
                                      <p:cBhvr>
                                        <p:cTn id="34" dur="1000"/>
                                        <p:tgtEl>
                                          <p:spTgt spid="20"/>
                                        </p:tgtEl>
                                      </p:cBhvr>
                                    </p:animEffect>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tângulo 62">
            <a:extLst>
              <a:ext uri="{FF2B5EF4-FFF2-40B4-BE49-F238E27FC236}">
                <a16:creationId xmlns:a16="http://schemas.microsoft.com/office/drawing/2014/main" id="{B1A73452-6B12-41E1-8E6B-4B4862542A68}"/>
              </a:ext>
            </a:extLst>
          </p:cNvPr>
          <p:cNvSpPr/>
          <p:nvPr/>
        </p:nvSpPr>
        <p:spPr>
          <a:xfrm>
            <a:off x="0" y="0"/>
            <a:ext cx="12190476" cy="6857143"/>
          </a:xfrm>
          <a:prstGeom prst="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b="1" dirty="0">
              <a:latin typeface="Montserrat Medium" panose="00000600000000000000" pitchFamily="2" charset="0"/>
            </a:endParaRPr>
          </a:p>
        </p:txBody>
      </p:sp>
      <p:sp>
        <p:nvSpPr>
          <p:cNvPr id="51" name="Retângulo: Cantos Arredondados 50">
            <a:extLst>
              <a:ext uri="{FF2B5EF4-FFF2-40B4-BE49-F238E27FC236}">
                <a16:creationId xmlns:a16="http://schemas.microsoft.com/office/drawing/2014/main" id="{24AB7D4E-958E-457F-0094-C5CE701065D5}"/>
              </a:ext>
            </a:extLst>
          </p:cNvPr>
          <p:cNvSpPr/>
          <p:nvPr/>
        </p:nvSpPr>
        <p:spPr>
          <a:xfrm rot="5400000">
            <a:off x="-421991" y="4178731"/>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65" name="Retângulo: Cantos Arredondados 64">
            <a:extLst>
              <a:ext uri="{FF2B5EF4-FFF2-40B4-BE49-F238E27FC236}">
                <a16:creationId xmlns:a16="http://schemas.microsoft.com/office/drawing/2014/main" id="{0399B9D4-682B-DB85-58E7-21F9A4699213}"/>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grpSp>
        <p:nvGrpSpPr>
          <p:cNvPr id="4" name="Agrupar 3">
            <a:extLst>
              <a:ext uri="{FF2B5EF4-FFF2-40B4-BE49-F238E27FC236}">
                <a16:creationId xmlns:a16="http://schemas.microsoft.com/office/drawing/2014/main" id="{C4D97860-B8D0-ACDD-EC04-F1D504726BC6}"/>
              </a:ext>
            </a:extLst>
          </p:cNvPr>
          <p:cNvGrpSpPr/>
          <p:nvPr/>
        </p:nvGrpSpPr>
        <p:grpSpPr>
          <a:xfrm>
            <a:off x="-5795238" y="2241601"/>
            <a:ext cx="6867987" cy="1317711"/>
            <a:chOff x="-5726546" y="2230066"/>
            <a:chExt cx="6867987" cy="1317711"/>
          </a:xfrm>
        </p:grpSpPr>
        <p:sp>
          <p:nvSpPr>
            <p:cNvPr id="5" name="Retângulo: Cantos Arredondados 4">
              <a:extLst>
                <a:ext uri="{FF2B5EF4-FFF2-40B4-BE49-F238E27FC236}">
                  <a16:creationId xmlns:a16="http://schemas.microsoft.com/office/drawing/2014/main" id="{46C3C1B7-7DE8-B82A-2834-6946E3EE00D9}"/>
                </a:ext>
              </a:extLst>
            </p:cNvPr>
            <p:cNvSpPr/>
            <p:nvPr/>
          </p:nvSpPr>
          <p:spPr>
            <a:xfrm>
              <a:off x="-5726546" y="2230066"/>
              <a:ext cx="6399575" cy="1317711"/>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a:extLst>
                <a:ext uri="{FF2B5EF4-FFF2-40B4-BE49-F238E27FC236}">
                  <a16:creationId xmlns:a16="http://schemas.microsoft.com/office/drawing/2014/main" id="{BA0C3E55-ED3D-8CF5-658D-E8AA5FAC518D}"/>
                </a:ext>
              </a:extLst>
            </p:cNvPr>
            <p:cNvSpPr txBox="1"/>
            <p:nvPr/>
          </p:nvSpPr>
          <p:spPr>
            <a:xfrm>
              <a:off x="-4731907" y="2364867"/>
              <a:ext cx="5873348" cy="1123712"/>
            </a:xfrm>
            <a:prstGeom prst="roundRect">
              <a:avLst/>
            </a:prstGeom>
            <a:noFill/>
          </p:spPr>
          <p:txBody>
            <a:bodyPr wrap="square" lIns="91440" tIns="45720" rIns="91440" bIns="45720" rtlCol="0" anchor="t">
              <a:spAutoFit/>
            </a:bodyPr>
            <a:lstStyle/>
            <a:p>
              <a:r>
                <a:rPr lang="pt-BR" sz="6000" dirty="0">
                  <a:ln w="3175">
                    <a:solidFill>
                      <a:schemeClr val="tx1"/>
                    </a:solidFill>
                  </a:ln>
                  <a:latin typeface="Wreath Halftone Medium" pitchFamily="50" charset="0"/>
                </a:rPr>
                <a:t> </a:t>
              </a:r>
              <a:r>
                <a:rPr lang="pt-BR" sz="5800" dirty="0">
                  <a:ln w="3175">
                    <a:solidFill>
                      <a:schemeClr val="tx1"/>
                    </a:solidFill>
                  </a:ln>
                  <a:latin typeface="Wreath Halftone Medium" pitchFamily="50" charset="0"/>
                </a:rPr>
                <a:t>Predicado Nominal</a:t>
              </a:r>
              <a:endParaRPr lang="pt-BR" sz="5800" dirty="0">
                <a:ln w="3175">
                  <a:solidFill>
                    <a:prstClr val="black"/>
                  </a:solidFill>
                </a:ln>
                <a:latin typeface="Wreath Halftone Medium" pitchFamily="50" charset="0"/>
              </a:endParaRPr>
            </a:p>
          </p:txBody>
        </p:sp>
      </p:grpSp>
      <p:sp>
        <p:nvSpPr>
          <p:cNvPr id="8" name="Google Shape;71;p15">
            <a:extLst>
              <a:ext uri="{FF2B5EF4-FFF2-40B4-BE49-F238E27FC236}">
                <a16:creationId xmlns:a16="http://schemas.microsoft.com/office/drawing/2014/main" id="{DEBF661C-F12B-E086-C14E-5CA850BFC78D}"/>
              </a:ext>
            </a:extLst>
          </p:cNvPr>
          <p:cNvSpPr txBox="1"/>
          <p:nvPr/>
        </p:nvSpPr>
        <p:spPr>
          <a:xfrm>
            <a:off x="1588146" y="3726096"/>
            <a:ext cx="6993835" cy="46166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SzPts val="1400"/>
            </a:pPr>
            <a:r>
              <a:rPr lang="pt-BR" sz="2400" b="1" dirty="0">
                <a:highlight>
                  <a:srgbClr val="C0C0C0"/>
                </a:highlight>
                <a:latin typeface="Montserrat Medium" panose="00000600000000000000" pitchFamily="2" charset="0"/>
              </a:rPr>
              <a:t>ESTRUTURA DO PREDICADO NOMINAL</a:t>
            </a:r>
          </a:p>
          <a:p>
            <a:pPr marL="139700" lvl="0" algn="l" rtl="0">
              <a:spcBef>
                <a:spcPts val="0"/>
              </a:spcBef>
              <a:spcAft>
                <a:spcPts val="0"/>
              </a:spcAft>
              <a:buSzPts val="1400"/>
            </a:pPr>
            <a:endParaRPr lang="pt-BR" dirty="0">
              <a:highlight>
                <a:srgbClr val="C0C0C0"/>
              </a:highlight>
              <a:latin typeface="Montserrat Medium" panose="00000600000000000000" pitchFamily="2" charset="0"/>
            </a:endParaRPr>
          </a:p>
          <a:p>
            <a:pPr marL="139700" lvl="0" algn="l" rtl="0">
              <a:spcBef>
                <a:spcPts val="0"/>
              </a:spcBef>
              <a:spcAft>
                <a:spcPts val="0"/>
              </a:spcAft>
              <a:buSzPts val="1400"/>
            </a:pPr>
            <a:endParaRPr dirty="0">
              <a:latin typeface="Montserrat Medium" panose="00000600000000000000" pitchFamily="2" charset="0"/>
            </a:endParaRPr>
          </a:p>
        </p:txBody>
      </p:sp>
      <p:sp>
        <p:nvSpPr>
          <p:cNvPr id="9" name="CaixaDeTexto 8">
            <a:extLst>
              <a:ext uri="{FF2B5EF4-FFF2-40B4-BE49-F238E27FC236}">
                <a16:creationId xmlns:a16="http://schemas.microsoft.com/office/drawing/2014/main" id="{60C83057-5B8D-5F24-2486-B248F73D7019}"/>
              </a:ext>
            </a:extLst>
          </p:cNvPr>
          <p:cNvSpPr txBox="1"/>
          <p:nvPr/>
        </p:nvSpPr>
        <p:spPr>
          <a:xfrm>
            <a:off x="1072749" y="890541"/>
            <a:ext cx="4177658"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NOMINAL</a:t>
            </a:r>
          </a:p>
        </p:txBody>
      </p:sp>
      <p:sp>
        <p:nvSpPr>
          <p:cNvPr id="10" name="CaixaDeTexto 9">
            <a:extLst>
              <a:ext uri="{FF2B5EF4-FFF2-40B4-BE49-F238E27FC236}">
                <a16:creationId xmlns:a16="http://schemas.microsoft.com/office/drawing/2014/main" id="{EDF69310-E183-6355-C4B1-8DD7DAAF0009}"/>
              </a:ext>
            </a:extLst>
          </p:cNvPr>
          <p:cNvSpPr txBox="1"/>
          <p:nvPr/>
        </p:nvSpPr>
        <p:spPr>
          <a:xfrm>
            <a:off x="5360833" y="739950"/>
            <a:ext cx="6442296" cy="1200329"/>
          </a:xfrm>
          <a:prstGeom prst="rect">
            <a:avLst/>
          </a:prstGeom>
          <a:noFill/>
        </p:spPr>
        <p:txBody>
          <a:bodyPr wrap="square" rtlCol="0">
            <a:spAutoFit/>
          </a:bodyPr>
          <a:lstStyle/>
          <a:p>
            <a:pPr algn="ctr"/>
            <a:r>
              <a:rPr lang="pt-BR" dirty="0">
                <a:latin typeface="Montserrat SemiBold" panose="00000700000000000000" pitchFamily="2" charset="0"/>
              </a:rPr>
              <a:t>Aquele que apresenta como núcleo o termo que indica o estado ou qualidade do sujeito (predicativo do sujeito). O verbo será sempre </a:t>
            </a:r>
          </a:p>
          <a:p>
            <a:pPr algn="ctr"/>
            <a:r>
              <a:rPr lang="pt-BR" dirty="0">
                <a:solidFill>
                  <a:srgbClr val="000000"/>
                </a:solidFill>
                <a:highlight>
                  <a:srgbClr val="D9EAD3"/>
                </a:highlight>
                <a:latin typeface="Montserrat Medium" panose="00000600000000000000" pitchFamily="2" charset="0"/>
              </a:rPr>
              <a:t> VERBO DE LIGAÇÃO.</a:t>
            </a:r>
            <a:endParaRPr lang="pt-BR" dirty="0">
              <a:solidFill>
                <a:srgbClr val="0070C0"/>
              </a:solidFill>
              <a:latin typeface="Montserrat SemiBold" panose="00000700000000000000" pitchFamily="2" charset="0"/>
            </a:endParaRPr>
          </a:p>
        </p:txBody>
      </p:sp>
      <p:sp>
        <p:nvSpPr>
          <p:cNvPr id="2" name="Google Shape;71;p15">
            <a:extLst>
              <a:ext uri="{FF2B5EF4-FFF2-40B4-BE49-F238E27FC236}">
                <a16:creationId xmlns:a16="http://schemas.microsoft.com/office/drawing/2014/main" id="{FEE749C2-2EC1-ABC8-D5C8-3475530CB486}"/>
              </a:ext>
            </a:extLst>
          </p:cNvPr>
          <p:cNvSpPr txBox="1"/>
          <p:nvPr/>
        </p:nvSpPr>
        <p:spPr>
          <a:xfrm>
            <a:off x="3004627" y="4507779"/>
            <a:ext cx="7631289" cy="461665"/>
          </a:xfrm>
          <a:prstGeom prst="rect">
            <a:avLst/>
          </a:prstGeom>
          <a:noFill/>
          <a:ln>
            <a:noFill/>
          </a:ln>
        </p:spPr>
        <p:txBody>
          <a:bodyPr spcFirstLastPara="1" wrap="square" lIns="91425" tIns="91425" rIns="91425" bIns="91425" anchor="t" anchorCtr="0">
            <a:noAutofit/>
          </a:bodyPr>
          <a:lstStyle/>
          <a:p>
            <a:pPr marL="139700" lvl="0" algn="l" rtl="0">
              <a:spcBef>
                <a:spcPts val="0"/>
              </a:spcBef>
              <a:spcAft>
                <a:spcPts val="0"/>
              </a:spcAft>
              <a:buSzPts val="1400"/>
            </a:pPr>
            <a:r>
              <a:rPr lang="pt-BR" dirty="0">
                <a:solidFill>
                  <a:srgbClr val="FF0000"/>
                </a:solidFill>
                <a:highlight>
                  <a:srgbClr val="C0C0C0"/>
                </a:highlight>
                <a:latin typeface="Montserrat Medium" panose="00000600000000000000" pitchFamily="2" charset="0"/>
              </a:rPr>
              <a:t>SUJEITO</a:t>
            </a:r>
            <a:r>
              <a:rPr lang="pt-BR" dirty="0">
                <a:highlight>
                  <a:srgbClr val="C0C0C0"/>
                </a:highlight>
                <a:latin typeface="Montserrat Medium" panose="00000600000000000000" pitchFamily="2" charset="0"/>
              </a:rPr>
              <a:t> + VERBO DE LIGAÇÃO + </a:t>
            </a:r>
            <a:r>
              <a:rPr lang="pt-BR" dirty="0">
                <a:solidFill>
                  <a:srgbClr val="00B050"/>
                </a:solidFill>
                <a:highlight>
                  <a:srgbClr val="C0C0C0"/>
                </a:highlight>
                <a:latin typeface="Montserrat Medium" panose="00000600000000000000" pitchFamily="2" charset="0"/>
              </a:rPr>
              <a:t>PREDICATIVO DO SUJEITO</a:t>
            </a:r>
          </a:p>
          <a:p>
            <a:pPr marL="139700" lvl="0" algn="l" rtl="0">
              <a:spcBef>
                <a:spcPts val="0"/>
              </a:spcBef>
              <a:spcAft>
                <a:spcPts val="0"/>
              </a:spcAft>
              <a:buSzPts val="1400"/>
            </a:pPr>
            <a:endParaRPr dirty="0">
              <a:latin typeface="Montserrat Medium" panose="00000600000000000000" pitchFamily="2" charset="0"/>
            </a:endParaRPr>
          </a:p>
        </p:txBody>
      </p:sp>
      <p:sp>
        <p:nvSpPr>
          <p:cNvPr id="3" name="CaixaDeTexto 2">
            <a:extLst>
              <a:ext uri="{FF2B5EF4-FFF2-40B4-BE49-F238E27FC236}">
                <a16:creationId xmlns:a16="http://schemas.microsoft.com/office/drawing/2014/main" id="{185A327C-2E07-4810-E070-48E3BEB074E7}"/>
              </a:ext>
            </a:extLst>
          </p:cNvPr>
          <p:cNvSpPr txBox="1"/>
          <p:nvPr/>
        </p:nvSpPr>
        <p:spPr>
          <a:xfrm>
            <a:off x="3461553" y="5751127"/>
            <a:ext cx="6442296" cy="430887"/>
          </a:xfrm>
          <a:prstGeom prst="rect">
            <a:avLst/>
          </a:prstGeom>
          <a:noFill/>
        </p:spPr>
        <p:txBody>
          <a:bodyPr wrap="square" rtlCol="0">
            <a:spAutoFit/>
          </a:bodyPr>
          <a:lstStyle/>
          <a:p>
            <a:pPr algn="ctr"/>
            <a:r>
              <a:rPr lang="pt-BR" sz="2200" dirty="0">
                <a:solidFill>
                  <a:srgbClr val="FF0000"/>
                </a:solidFill>
                <a:latin typeface="Montserrat SemiBold" panose="00000700000000000000" pitchFamily="2" charset="0"/>
              </a:rPr>
              <a:t>Estes operários </a:t>
            </a:r>
            <a:r>
              <a:rPr lang="pt-BR" sz="2200" dirty="0">
                <a:latin typeface="Montserrat SemiBold" panose="00000700000000000000" pitchFamily="2" charset="0"/>
              </a:rPr>
              <a:t>SÃO </a:t>
            </a:r>
            <a:r>
              <a:rPr lang="pt-BR" sz="2200" dirty="0">
                <a:solidFill>
                  <a:srgbClr val="00B050"/>
                </a:solidFill>
                <a:latin typeface="Montserrat SemiBold" panose="00000700000000000000" pitchFamily="2" charset="0"/>
              </a:rPr>
              <a:t>trabalhadores</a:t>
            </a:r>
            <a:r>
              <a:rPr lang="pt-BR" dirty="0">
                <a:solidFill>
                  <a:srgbClr val="00B050"/>
                </a:solidFill>
                <a:latin typeface="Montserrat SemiBold" panose="00000700000000000000" pitchFamily="2" charset="0"/>
              </a:rPr>
              <a:t>.</a:t>
            </a:r>
          </a:p>
        </p:txBody>
      </p:sp>
      <p:pic>
        <p:nvPicPr>
          <p:cNvPr id="11" name="Imagem 10" descr="Forma&#10;&#10;O conteúdo gerado por IA pode estar incorreto.">
            <a:extLst>
              <a:ext uri="{FF2B5EF4-FFF2-40B4-BE49-F238E27FC236}">
                <a16:creationId xmlns:a16="http://schemas.microsoft.com/office/drawing/2014/main" id="{56893BFA-52BF-46C3-4277-3CE8CE249371}"/>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l="3168" t="27947" b="29257"/>
          <a:stretch/>
        </p:blipFill>
        <p:spPr>
          <a:xfrm rot="21426113" flipH="1">
            <a:off x="5494101" y="5208325"/>
            <a:ext cx="2652339" cy="691425"/>
          </a:xfrm>
          <a:prstGeom prst="rect">
            <a:avLst/>
          </a:prstGeom>
          <a:ln>
            <a:noFill/>
          </a:ln>
        </p:spPr>
      </p:pic>
      <p:sp>
        <p:nvSpPr>
          <p:cNvPr id="12" name="Retângulo: Cantos Arredondados 11">
            <a:extLst>
              <a:ext uri="{FF2B5EF4-FFF2-40B4-BE49-F238E27FC236}">
                <a16:creationId xmlns:a16="http://schemas.microsoft.com/office/drawing/2014/main" id="{E3321F9E-950E-9931-2189-41B23A093A19}"/>
              </a:ext>
            </a:extLst>
          </p:cNvPr>
          <p:cNvSpPr/>
          <p:nvPr/>
        </p:nvSpPr>
        <p:spPr>
          <a:xfrm rot="5400000">
            <a:off x="-456713" y="5680872"/>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pic>
        <p:nvPicPr>
          <p:cNvPr id="14" name="Gráfico 13" descr="Hierarquia com preenchimento sólido">
            <a:extLst>
              <a:ext uri="{FF2B5EF4-FFF2-40B4-BE49-F238E27FC236}">
                <a16:creationId xmlns:a16="http://schemas.microsoft.com/office/drawing/2014/main" id="{7CAB0B17-5021-FB63-2E5B-C9A1EDE4E3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9578" y="3106321"/>
            <a:ext cx="1229187" cy="1229187"/>
          </a:xfrm>
          <a:prstGeom prst="rect">
            <a:avLst/>
          </a:prstGeom>
        </p:spPr>
      </p:pic>
    </p:spTree>
    <p:extLst>
      <p:ext uri="{BB962C8B-B14F-4D97-AF65-F5344CB8AC3E}">
        <p14:creationId xmlns:p14="http://schemas.microsoft.com/office/powerpoint/2010/main" val="379719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1.66667E-6 -4.81481E-6 L 0.37162 -0.00439 " pathEditMode="relative" rAng="0" ptsTypes="AA">
                                      <p:cBhvr>
                                        <p:cTn id="6" dur="2000" fill="hold"/>
                                        <p:tgtEl>
                                          <p:spTgt spid="4"/>
                                        </p:tgtEl>
                                        <p:attrNameLst>
                                          <p:attrName>ppt_x</p:attrName>
                                          <p:attrName>ppt_y</p:attrName>
                                        </p:attrNameLst>
                                      </p:cBhvr>
                                      <p:rCtr x="18581" y="-231"/>
                                    </p:animMotion>
                                  </p:childTnLst>
                                </p:cTn>
                              </p:par>
                            </p:childTnLst>
                          </p:cTn>
                        </p:par>
                        <p:par>
                          <p:cTn id="7" fill="hold">
                            <p:stCondLst>
                              <p:cond delay="2000"/>
                            </p:stCondLst>
                            <p:childTnLst>
                              <p:par>
                                <p:cTn id="8" presetID="3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fltVal val="0"/>
                                          </p:val>
                                        </p:tav>
                                        <p:tav tm="100000">
                                          <p:val>
                                            <p:strVal val="#ppt_w"/>
                                          </p:val>
                                        </p:tav>
                                      </p:tavLst>
                                    </p:anim>
                                    <p:anim calcmode="lin" valueType="num">
                                      <p:cBhvr>
                                        <p:cTn id="11" dur="1000" fill="hold"/>
                                        <p:tgtEl>
                                          <p:spTgt spid="9"/>
                                        </p:tgtEl>
                                        <p:attrNameLst>
                                          <p:attrName>ppt_h</p:attrName>
                                        </p:attrNameLst>
                                      </p:cBhvr>
                                      <p:tavLst>
                                        <p:tav tm="0">
                                          <p:val>
                                            <p:fltVal val="0"/>
                                          </p:val>
                                        </p:tav>
                                        <p:tav tm="100000">
                                          <p:val>
                                            <p:strVal val="#ppt_h"/>
                                          </p:val>
                                        </p:tav>
                                      </p:tavLst>
                                    </p:anim>
                                    <p:anim calcmode="lin" valueType="num">
                                      <p:cBhvr>
                                        <p:cTn id="12" dur="1000" fill="hold"/>
                                        <p:tgtEl>
                                          <p:spTgt spid="9"/>
                                        </p:tgtEl>
                                        <p:attrNameLst>
                                          <p:attrName>style.rotation</p:attrName>
                                        </p:attrNameLst>
                                      </p:cBhvr>
                                      <p:tavLst>
                                        <p:tav tm="0">
                                          <p:val>
                                            <p:fltVal val="90"/>
                                          </p:val>
                                        </p:tav>
                                        <p:tav tm="100000">
                                          <p:val>
                                            <p:fltVal val="0"/>
                                          </p:val>
                                        </p:tav>
                                      </p:tavLst>
                                    </p:anim>
                                    <p:animEffect transition="in" filter="fade">
                                      <p:cBhvr>
                                        <p:cTn id="13" dur="1000"/>
                                        <p:tgtEl>
                                          <p:spTgt spid="9"/>
                                        </p:tgtEl>
                                      </p:cBhvr>
                                    </p:animEffect>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par>
                          <p:cTn id="21" fill="hold">
                            <p:stCondLst>
                              <p:cond delay="4000"/>
                            </p:stCondLst>
                            <p:childTnLst>
                              <p:par>
                                <p:cTn id="22" presetID="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4500"/>
                            </p:stCondLst>
                            <p:childTnLst>
                              <p:par>
                                <p:cTn id="31" presetID="2" presetClass="entr" presetSubtype="4"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par>
                          <p:cTn id="35" fill="hold">
                            <p:stCondLst>
                              <p:cond delay="5000"/>
                            </p:stCondLst>
                            <p:childTnLst>
                              <p:par>
                                <p:cTn id="36" presetID="2" presetClass="entr" presetSubtype="4"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par>
                          <p:cTn id="40" fill="hold">
                            <p:stCondLst>
                              <p:cond delay="5500"/>
                            </p:stCondLst>
                            <p:childTnLst>
                              <p:par>
                                <p:cTn id="41" presetID="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Agrupar 11">
            <a:extLst>
              <a:ext uri="{FF2B5EF4-FFF2-40B4-BE49-F238E27FC236}">
                <a16:creationId xmlns:a16="http://schemas.microsoft.com/office/drawing/2014/main" id="{776219A2-25A4-4A2C-6654-1B08DEE3E6C7}"/>
              </a:ext>
            </a:extLst>
          </p:cNvPr>
          <p:cNvGrpSpPr/>
          <p:nvPr/>
        </p:nvGrpSpPr>
        <p:grpSpPr>
          <a:xfrm>
            <a:off x="-5715173" y="2219853"/>
            <a:ext cx="6399575" cy="1317711"/>
            <a:chOff x="-5726546" y="2230066"/>
            <a:chExt cx="6399575" cy="1317711"/>
          </a:xfrm>
        </p:grpSpPr>
        <p:sp>
          <p:nvSpPr>
            <p:cNvPr id="13" name="Retângulo: Cantos Arredondados 12">
              <a:extLst>
                <a:ext uri="{FF2B5EF4-FFF2-40B4-BE49-F238E27FC236}">
                  <a16:creationId xmlns:a16="http://schemas.microsoft.com/office/drawing/2014/main" id="{461202CB-E26B-1B19-7406-E85D8549E2F3}"/>
                </a:ext>
              </a:extLst>
            </p:cNvPr>
            <p:cNvSpPr/>
            <p:nvPr/>
          </p:nvSpPr>
          <p:spPr>
            <a:xfrm>
              <a:off x="-5726546" y="2230066"/>
              <a:ext cx="6399575" cy="1317711"/>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a:extLst>
                <a:ext uri="{FF2B5EF4-FFF2-40B4-BE49-F238E27FC236}">
                  <a16:creationId xmlns:a16="http://schemas.microsoft.com/office/drawing/2014/main" id="{69F661C3-C854-FCD7-DB8D-B7E44033854E}"/>
                </a:ext>
              </a:extLst>
            </p:cNvPr>
            <p:cNvSpPr txBox="1"/>
            <p:nvPr/>
          </p:nvSpPr>
          <p:spPr>
            <a:xfrm>
              <a:off x="-5242859" y="2375966"/>
              <a:ext cx="5432199" cy="1123712"/>
            </a:xfrm>
            <a:prstGeom prst="roundRect">
              <a:avLst/>
            </a:prstGeom>
            <a:noFill/>
          </p:spPr>
          <p:txBody>
            <a:bodyPr wrap="square" lIns="91440" tIns="45720" rIns="91440" bIns="45720" rtlCol="0" anchor="t">
              <a:spAutoFit/>
            </a:bodyPr>
            <a:lstStyle/>
            <a:p>
              <a:r>
                <a:rPr lang="pt-BR" sz="6000" dirty="0">
                  <a:ln w="3175">
                    <a:solidFill>
                      <a:schemeClr val="tx1"/>
                    </a:solidFill>
                  </a:ln>
                  <a:solidFill>
                    <a:srgbClr val="FF8F62"/>
                  </a:solidFill>
                  <a:latin typeface="Wreath Halftone Medium" pitchFamily="50" charset="0"/>
                </a:rPr>
                <a:t> </a:t>
              </a:r>
              <a:r>
                <a:rPr lang="pt-BR" sz="5500" dirty="0">
                  <a:ln w="3175">
                    <a:solidFill>
                      <a:schemeClr val="tx1"/>
                    </a:solidFill>
                  </a:ln>
                  <a:solidFill>
                    <a:srgbClr val="FF8F62"/>
                  </a:solidFill>
                  <a:latin typeface="Wreath Halftone Medium" pitchFamily="50" charset="0"/>
                </a:rPr>
                <a:t>Predicado Nominal</a:t>
              </a:r>
              <a:endParaRPr lang="pt-BR" sz="5500" dirty="0">
                <a:ln w="3175">
                  <a:solidFill>
                    <a:prstClr val="black"/>
                  </a:solidFill>
                </a:ln>
                <a:solidFill>
                  <a:srgbClr val="FF8F62"/>
                </a:solidFill>
                <a:latin typeface="Wreath Halftone Medium" pitchFamily="50" charset="0"/>
              </a:endParaRPr>
            </a:p>
          </p:txBody>
        </p:sp>
      </p:grpSp>
      <p:sp>
        <p:nvSpPr>
          <p:cNvPr id="8" name="Retângulo 7">
            <a:extLst>
              <a:ext uri="{FF2B5EF4-FFF2-40B4-BE49-F238E27FC236}">
                <a16:creationId xmlns:a16="http://schemas.microsoft.com/office/drawing/2014/main" id="{F95BDAAE-34E8-4FAB-BAE8-BA9BB832E686}"/>
              </a:ext>
            </a:extLst>
          </p:cNvPr>
          <p:cNvSpPr/>
          <p:nvPr/>
        </p:nvSpPr>
        <p:spPr>
          <a:xfrm>
            <a:off x="0" y="0"/>
            <a:ext cx="12190476" cy="6857143"/>
          </a:xfrm>
          <a:prstGeom prst="rect">
            <a:avLst/>
          </a:prstGeom>
          <a:solidFill>
            <a:srgbClr val="C9ECF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dirty="0"/>
          </a:p>
        </p:txBody>
      </p:sp>
      <p:grpSp>
        <p:nvGrpSpPr>
          <p:cNvPr id="11" name="Agrupar 10">
            <a:extLst>
              <a:ext uri="{FF2B5EF4-FFF2-40B4-BE49-F238E27FC236}">
                <a16:creationId xmlns:a16="http://schemas.microsoft.com/office/drawing/2014/main" id="{A2447589-742B-4B65-A9AD-6B2AE4F63588}"/>
              </a:ext>
            </a:extLst>
          </p:cNvPr>
          <p:cNvGrpSpPr/>
          <p:nvPr/>
        </p:nvGrpSpPr>
        <p:grpSpPr>
          <a:xfrm>
            <a:off x="-5779892" y="3786177"/>
            <a:ext cx="6529540" cy="1464231"/>
            <a:chOff x="-6711386" y="2086510"/>
            <a:chExt cx="6529540" cy="1464231"/>
          </a:xfrm>
          <a:solidFill>
            <a:srgbClr val="FF8F62"/>
          </a:solidFill>
        </p:grpSpPr>
        <p:sp>
          <p:nvSpPr>
            <p:cNvPr id="3" name="Retângulo: Cantos Arredondados 2">
              <a:extLst>
                <a:ext uri="{FF2B5EF4-FFF2-40B4-BE49-F238E27FC236}">
                  <a16:creationId xmlns:a16="http://schemas.microsoft.com/office/drawing/2014/main" id="{E7EB395E-9541-4D97-8F84-640DED516F31}"/>
                </a:ext>
              </a:extLst>
            </p:cNvPr>
            <p:cNvSpPr/>
            <p:nvPr/>
          </p:nvSpPr>
          <p:spPr>
            <a:xfrm>
              <a:off x="-6581421" y="2086510"/>
              <a:ext cx="6399575" cy="146423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a:extLst>
                <a:ext uri="{FF2B5EF4-FFF2-40B4-BE49-F238E27FC236}">
                  <a16:creationId xmlns:a16="http://schemas.microsoft.com/office/drawing/2014/main" id="{F14134BF-FAE0-4E6F-ADC1-487EF017A72E}"/>
                </a:ext>
              </a:extLst>
            </p:cNvPr>
            <p:cNvSpPr txBox="1"/>
            <p:nvPr/>
          </p:nvSpPr>
          <p:spPr>
            <a:xfrm>
              <a:off x="-6711386" y="2086510"/>
              <a:ext cx="5844611" cy="1464231"/>
            </a:xfrm>
            <a:prstGeom prst="roundRect">
              <a:avLst/>
            </a:prstGeom>
            <a:grpFill/>
          </p:spPr>
          <p:txBody>
            <a:bodyPr wrap="square" lIns="91440" tIns="45720" rIns="91440" bIns="45720" rtlCol="0" anchor="t">
              <a:spAutoFit/>
            </a:bodyPr>
            <a:lstStyle/>
            <a:p>
              <a:pPr algn="r"/>
              <a:r>
                <a:rPr lang="pt-BR" sz="4000" dirty="0">
                  <a:ln w="3175">
                    <a:solidFill>
                      <a:schemeClr val="tx1"/>
                    </a:solidFill>
                  </a:ln>
                  <a:solidFill>
                    <a:srgbClr val="353643"/>
                  </a:solidFill>
                  <a:latin typeface="Wreath Halftone Medium" pitchFamily="50" charset="0"/>
                </a:rPr>
                <a:t>Predicado</a:t>
              </a:r>
            </a:p>
            <a:p>
              <a:pPr algn="r"/>
              <a:r>
                <a:rPr lang="pt-BR" sz="4000" dirty="0">
                  <a:ln w="3175">
                    <a:solidFill>
                      <a:schemeClr val="tx1"/>
                    </a:solidFill>
                  </a:ln>
                  <a:solidFill>
                    <a:srgbClr val="353643"/>
                  </a:solidFill>
                  <a:latin typeface="Wreath Halftone Medium" pitchFamily="50" charset="0"/>
                </a:rPr>
                <a:t> Verbal</a:t>
              </a:r>
              <a:endParaRPr lang="pt-BR" sz="4000" dirty="0">
                <a:ln w="3175">
                  <a:solidFill>
                    <a:prstClr val="black"/>
                  </a:solidFill>
                </a:ln>
                <a:solidFill>
                  <a:srgbClr val="353643"/>
                </a:solidFill>
                <a:latin typeface="Wreath Halftone Medium" pitchFamily="50" charset="0"/>
              </a:endParaRPr>
            </a:p>
          </p:txBody>
        </p:sp>
      </p:grpSp>
      <p:sp>
        <p:nvSpPr>
          <p:cNvPr id="7" name="Retângulo: Cantos Arredondados 6">
            <a:extLst>
              <a:ext uri="{FF2B5EF4-FFF2-40B4-BE49-F238E27FC236}">
                <a16:creationId xmlns:a16="http://schemas.microsoft.com/office/drawing/2014/main" id="{9214FC36-D5B3-40D8-AF15-298459C352ED}"/>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BR" sz="1200"/>
          </a:p>
        </p:txBody>
      </p:sp>
      <p:sp>
        <p:nvSpPr>
          <p:cNvPr id="9" name="CaixaDeTexto 8">
            <a:extLst>
              <a:ext uri="{FF2B5EF4-FFF2-40B4-BE49-F238E27FC236}">
                <a16:creationId xmlns:a16="http://schemas.microsoft.com/office/drawing/2014/main" id="{A8ADC1D4-3EF9-08F3-C3FC-E42C47CBB84C}"/>
              </a:ext>
            </a:extLst>
          </p:cNvPr>
          <p:cNvSpPr txBox="1"/>
          <p:nvPr/>
        </p:nvSpPr>
        <p:spPr>
          <a:xfrm>
            <a:off x="1008937" y="1035943"/>
            <a:ext cx="3352977" cy="2554545"/>
          </a:xfrm>
          <a:prstGeom prst="rect">
            <a:avLst/>
          </a:prstGeom>
          <a:noFill/>
        </p:spPr>
        <p:txBody>
          <a:bodyPr wrap="square" rtlCol="0">
            <a:spAutoFit/>
          </a:bodyPr>
          <a:lstStyle/>
          <a:p>
            <a:pPr algn="just"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algn="ctr" fontAlgn="base"/>
            <a:r>
              <a:rPr lang="pt-BR" sz="2000" dirty="0">
                <a:solidFill>
                  <a:srgbClr val="000000"/>
                </a:solidFill>
                <a:highlight>
                  <a:srgbClr val="D9EAD3"/>
                </a:highlight>
                <a:latin typeface="Montserrat Medium" panose="00000600000000000000" pitchFamily="2" charset="0"/>
              </a:rPr>
              <a:t>Expressa a ideia de ação. Tem como núcleo um </a:t>
            </a:r>
            <a:r>
              <a:rPr lang="pt-BR" sz="2000" b="1" dirty="0">
                <a:solidFill>
                  <a:srgbClr val="000000"/>
                </a:solidFill>
                <a:highlight>
                  <a:srgbClr val="D9EAD3"/>
                </a:highlight>
                <a:latin typeface="Montserrat Medium" panose="00000600000000000000" pitchFamily="2" charset="0"/>
              </a:rPr>
              <a:t>VERBO NOCIONAL. </a:t>
            </a:r>
            <a:r>
              <a:rPr lang="pt-BR" sz="2000" dirty="0">
                <a:solidFill>
                  <a:srgbClr val="000000"/>
                </a:solidFill>
                <a:highlight>
                  <a:srgbClr val="D9EAD3"/>
                </a:highlight>
                <a:latin typeface="Montserrat Medium" panose="00000600000000000000" pitchFamily="2" charset="0"/>
              </a:rPr>
              <a:t>Nesse caso, o verbo é importante, pois ele é que encerra o sentido da oração.</a:t>
            </a:r>
            <a:endParaRPr lang="pt-BR" sz="2000" dirty="0"/>
          </a:p>
        </p:txBody>
      </p:sp>
      <p:sp>
        <p:nvSpPr>
          <p:cNvPr id="5" name="CaixaDeTexto 4">
            <a:extLst>
              <a:ext uri="{FF2B5EF4-FFF2-40B4-BE49-F238E27FC236}">
                <a16:creationId xmlns:a16="http://schemas.microsoft.com/office/drawing/2014/main" id="{F1FCF059-A995-B046-CB29-2E33F6BC4098}"/>
              </a:ext>
            </a:extLst>
          </p:cNvPr>
          <p:cNvSpPr txBox="1"/>
          <p:nvPr/>
        </p:nvSpPr>
        <p:spPr>
          <a:xfrm>
            <a:off x="684402" y="732128"/>
            <a:ext cx="4177658"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VERBAL</a:t>
            </a:r>
          </a:p>
        </p:txBody>
      </p:sp>
      <p:sp>
        <p:nvSpPr>
          <p:cNvPr id="10" name="Google Shape;71;p15">
            <a:extLst>
              <a:ext uri="{FF2B5EF4-FFF2-40B4-BE49-F238E27FC236}">
                <a16:creationId xmlns:a16="http://schemas.microsoft.com/office/drawing/2014/main" id="{7F0F196E-D845-A97F-74F3-8CDBB18D1B93}"/>
              </a:ext>
            </a:extLst>
          </p:cNvPr>
          <p:cNvSpPr txBox="1"/>
          <p:nvPr/>
        </p:nvSpPr>
        <p:spPr>
          <a:xfrm>
            <a:off x="5167925" y="574278"/>
            <a:ext cx="6168767" cy="419023"/>
          </a:xfrm>
          <a:prstGeom prst="rect">
            <a:avLst/>
          </a:prstGeom>
          <a:noFill/>
          <a:ln>
            <a:noFill/>
          </a:ln>
        </p:spPr>
        <p:txBody>
          <a:bodyPr spcFirstLastPara="1" wrap="square" lIns="91425" tIns="91425" rIns="91425" bIns="91425" anchor="t" anchorCtr="0">
            <a:noAutofit/>
          </a:bodyPr>
          <a:lstStyle/>
          <a:p>
            <a:pPr marL="139700" lvl="0" algn="r" rtl="0">
              <a:spcBef>
                <a:spcPts val="0"/>
              </a:spcBef>
              <a:spcAft>
                <a:spcPts val="0"/>
              </a:spcAft>
              <a:buSzPts val="1400"/>
            </a:pPr>
            <a:r>
              <a:rPr lang="pt-BR" sz="2400" b="1" dirty="0">
                <a:highlight>
                  <a:srgbClr val="C0C0C0"/>
                </a:highlight>
                <a:latin typeface="Montserrat Medium" panose="00000600000000000000" pitchFamily="2" charset="0"/>
              </a:rPr>
              <a:t>ESTRUTURA DO PREDICADO VERBAL</a:t>
            </a:r>
          </a:p>
          <a:p>
            <a:pPr marL="139700" lvl="0" algn="l" rtl="0">
              <a:spcBef>
                <a:spcPts val="0"/>
              </a:spcBef>
              <a:spcAft>
                <a:spcPts val="0"/>
              </a:spcAft>
              <a:buSzPts val="1400"/>
            </a:pPr>
            <a:endParaRPr lang="pt-BR" dirty="0">
              <a:highlight>
                <a:srgbClr val="C0C0C0"/>
              </a:highlight>
              <a:latin typeface="Montserrat Medium" panose="00000600000000000000" pitchFamily="2" charset="0"/>
            </a:endParaRPr>
          </a:p>
          <a:p>
            <a:pPr marL="139700" lvl="0" algn="l" rtl="0">
              <a:spcBef>
                <a:spcPts val="0"/>
              </a:spcBef>
              <a:spcAft>
                <a:spcPts val="0"/>
              </a:spcAft>
              <a:buSzPts val="1400"/>
            </a:pPr>
            <a:endParaRPr dirty="0">
              <a:latin typeface="Montserrat Medium" panose="00000600000000000000" pitchFamily="2" charset="0"/>
            </a:endParaRPr>
          </a:p>
        </p:txBody>
      </p:sp>
      <p:sp>
        <p:nvSpPr>
          <p:cNvPr id="15" name="CaixaDeTexto 14">
            <a:extLst>
              <a:ext uri="{FF2B5EF4-FFF2-40B4-BE49-F238E27FC236}">
                <a16:creationId xmlns:a16="http://schemas.microsoft.com/office/drawing/2014/main" id="{FB8FF716-54C9-2E9E-26EA-F0FD14AB3999}"/>
              </a:ext>
            </a:extLst>
          </p:cNvPr>
          <p:cNvSpPr txBox="1"/>
          <p:nvPr/>
        </p:nvSpPr>
        <p:spPr>
          <a:xfrm>
            <a:off x="4716330" y="1211574"/>
            <a:ext cx="7438781" cy="5324535"/>
          </a:xfrm>
          <a:prstGeom prst="rect">
            <a:avLst/>
          </a:prstGeom>
          <a:noFill/>
        </p:spPr>
        <p:txBody>
          <a:bodyPr wrap="square" rtlCol="0">
            <a:spAutoFit/>
          </a:bodyPr>
          <a:lstStyle/>
          <a:p>
            <a:pPr algn="just"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marL="342900" indent="-342900" algn="just" fontAlgn="base">
              <a:buFont typeface="Wingdings" panose="05000000000000000000" pitchFamily="2" charset="2"/>
              <a:buChar char="Ø"/>
            </a:pPr>
            <a:r>
              <a:rPr lang="pt-BR" sz="2000" dirty="0">
                <a:solidFill>
                  <a:srgbClr val="21242C"/>
                </a:solidFill>
                <a:latin typeface="Montserrat" panose="00000500000000000000" pitchFamily="2" charset="0"/>
              </a:rPr>
              <a:t>Sujeito + verbo intransitivo:</a:t>
            </a:r>
          </a:p>
          <a:p>
            <a:pPr algn="just" fontAlgn="base"/>
            <a:r>
              <a:rPr lang="pt-BR" sz="2000" b="0" i="0" dirty="0">
                <a:solidFill>
                  <a:srgbClr val="21242C"/>
                </a:solidFill>
                <a:effectLst/>
                <a:latin typeface="Montserrat" panose="00000500000000000000" pitchFamily="2" charset="0"/>
              </a:rPr>
              <a:t>	As aves </a:t>
            </a:r>
            <a:r>
              <a:rPr lang="pt-BR" sz="2000" b="1" i="0" dirty="0">
                <a:solidFill>
                  <a:srgbClr val="FF0000"/>
                </a:solidFill>
                <a:effectLst/>
                <a:latin typeface="Montserrat" panose="00000500000000000000" pitchFamily="2" charset="0"/>
              </a:rPr>
              <a:t>voam</a:t>
            </a:r>
            <a:r>
              <a:rPr lang="pt-BR" sz="2000" b="0" i="0" dirty="0">
                <a:solidFill>
                  <a:srgbClr val="21242C"/>
                </a:solidFill>
                <a:effectLst/>
                <a:latin typeface="Montserrat" panose="00000500000000000000" pitchFamily="2" charset="0"/>
              </a:rPr>
              <a:t>.</a:t>
            </a:r>
          </a:p>
          <a:p>
            <a:pPr algn="just" fontAlgn="base"/>
            <a:endParaRPr lang="pt-BR" sz="2000" b="0" i="0" dirty="0">
              <a:solidFill>
                <a:srgbClr val="21242C"/>
              </a:solidFill>
              <a:effectLst/>
              <a:latin typeface="Montserrat" panose="00000500000000000000" pitchFamily="2" charset="0"/>
            </a:endParaRPr>
          </a:p>
          <a:p>
            <a:pPr marL="342900" indent="-342900" algn="just" fontAlgn="base">
              <a:buFont typeface="Wingdings" panose="05000000000000000000" pitchFamily="2" charset="2"/>
              <a:buChar char="Ø"/>
            </a:pPr>
            <a:r>
              <a:rPr lang="pt-BR" sz="2000" dirty="0">
                <a:solidFill>
                  <a:srgbClr val="21242C"/>
                </a:solidFill>
                <a:latin typeface="Montserrat" panose="00000500000000000000" pitchFamily="2" charset="0"/>
              </a:rPr>
              <a:t>Sujeito + verbo transitivo direto + objeto direto:</a:t>
            </a:r>
          </a:p>
          <a:p>
            <a:pPr algn="just" fontAlgn="base"/>
            <a:r>
              <a:rPr lang="pt-BR" sz="2000" b="0" i="0" dirty="0">
                <a:solidFill>
                  <a:srgbClr val="21242C"/>
                </a:solidFill>
                <a:effectLst/>
                <a:latin typeface="Montserrat" panose="00000500000000000000" pitchFamily="2" charset="0"/>
              </a:rPr>
              <a:t>	Alguns animais </a:t>
            </a:r>
            <a:r>
              <a:rPr lang="pt-BR" sz="2000" b="1" i="0" dirty="0">
                <a:solidFill>
                  <a:srgbClr val="FF0000"/>
                </a:solidFill>
                <a:effectLst/>
                <a:latin typeface="Montserrat" panose="00000500000000000000" pitchFamily="2" charset="0"/>
              </a:rPr>
              <a:t>com</a:t>
            </a:r>
            <a:r>
              <a:rPr lang="pt-BR" sz="2000" b="1" dirty="0">
                <a:solidFill>
                  <a:srgbClr val="FF0000"/>
                </a:solidFill>
                <a:latin typeface="Montserrat" panose="00000500000000000000" pitchFamily="2" charset="0"/>
              </a:rPr>
              <a:t>em</a:t>
            </a:r>
            <a:r>
              <a:rPr lang="pt-BR" sz="2000" dirty="0">
                <a:solidFill>
                  <a:srgbClr val="21242C"/>
                </a:solidFill>
                <a:latin typeface="Montserrat" panose="00000500000000000000" pitchFamily="2" charset="0"/>
              </a:rPr>
              <a:t> plantas.</a:t>
            </a:r>
          </a:p>
          <a:p>
            <a:pPr algn="just" fontAlgn="base"/>
            <a:endParaRPr lang="pt-BR" sz="2000" dirty="0">
              <a:solidFill>
                <a:srgbClr val="21242C"/>
              </a:solidFill>
              <a:latin typeface="Montserrat" panose="00000500000000000000" pitchFamily="2" charset="0"/>
            </a:endParaRPr>
          </a:p>
          <a:p>
            <a:pPr marL="342900" indent="-342900" algn="just" fontAlgn="base">
              <a:buFont typeface="Wingdings" panose="05000000000000000000" pitchFamily="2" charset="2"/>
              <a:buChar char="Ø"/>
            </a:pPr>
            <a:r>
              <a:rPr lang="pt-BR" sz="2000" b="0" i="0" dirty="0">
                <a:solidFill>
                  <a:srgbClr val="21242C"/>
                </a:solidFill>
                <a:effectLst/>
                <a:latin typeface="Montserrat" panose="00000500000000000000" pitchFamily="2" charset="0"/>
              </a:rPr>
              <a:t>Sujeito </a:t>
            </a:r>
            <a:r>
              <a:rPr lang="pt-BR" sz="2000" dirty="0">
                <a:solidFill>
                  <a:srgbClr val="21242C"/>
                </a:solidFill>
                <a:latin typeface="Montserrat" panose="00000500000000000000" pitchFamily="2" charset="0"/>
              </a:rPr>
              <a:t>+ verbo transitivo indireto + objeto indireto:</a:t>
            </a:r>
          </a:p>
          <a:p>
            <a:pPr algn="just" fontAlgn="base"/>
            <a:r>
              <a:rPr lang="pt-BR" sz="2000" b="0" i="0" dirty="0">
                <a:solidFill>
                  <a:srgbClr val="21242C"/>
                </a:solidFill>
                <a:effectLst/>
                <a:latin typeface="Montserrat" panose="00000500000000000000" pitchFamily="2" charset="0"/>
              </a:rPr>
              <a:t>	</a:t>
            </a:r>
            <a:r>
              <a:rPr lang="pt-BR" sz="2000" dirty="0">
                <a:solidFill>
                  <a:srgbClr val="21242C"/>
                </a:solidFill>
                <a:latin typeface="Montserrat" panose="00000500000000000000" pitchFamily="2" charset="0"/>
              </a:rPr>
              <a:t>Os professores </a:t>
            </a:r>
            <a:r>
              <a:rPr lang="pt-BR" sz="2000" b="1" dirty="0">
                <a:solidFill>
                  <a:srgbClr val="FF0000"/>
                </a:solidFill>
                <a:latin typeface="Montserrat" panose="00000500000000000000" pitchFamily="2" charset="0"/>
              </a:rPr>
              <a:t>simpatizaram</a:t>
            </a:r>
            <a:r>
              <a:rPr lang="pt-BR" sz="2000" dirty="0">
                <a:solidFill>
                  <a:srgbClr val="21242C"/>
                </a:solidFill>
                <a:latin typeface="Montserrat" panose="00000500000000000000" pitchFamily="2" charset="0"/>
              </a:rPr>
              <a:t> com o novo aluno.</a:t>
            </a:r>
          </a:p>
          <a:p>
            <a:pPr algn="just" fontAlgn="base"/>
            <a:endParaRPr lang="pt-BR" sz="2000" dirty="0">
              <a:solidFill>
                <a:srgbClr val="21242C"/>
              </a:solidFill>
              <a:latin typeface="Montserrat" panose="00000500000000000000" pitchFamily="2" charset="0"/>
            </a:endParaRPr>
          </a:p>
          <a:p>
            <a:pPr marL="342900" indent="-342900" algn="just" fontAlgn="base">
              <a:buFont typeface="Wingdings" panose="05000000000000000000" pitchFamily="2" charset="2"/>
              <a:buChar char="Ø"/>
            </a:pPr>
            <a:r>
              <a:rPr lang="pt-BR" sz="2000" b="0" i="0" dirty="0">
                <a:solidFill>
                  <a:srgbClr val="21242C"/>
                </a:solidFill>
                <a:effectLst/>
                <a:latin typeface="Montserrat" panose="00000500000000000000" pitchFamily="2" charset="0"/>
              </a:rPr>
              <a:t>Sujeito + verbo transitivo direto e indireto + objeto direto e indireto.</a:t>
            </a:r>
          </a:p>
          <a:p>
            <a:pPr algn="just" fontAlgn="base"/>
            <a:r>
              <a:rPr lang="pt-BR" sz="2000" dirty="0">
                <a:solidFill>
                  <a:srgbClr val="21242C"/>
                </a:solidFill>
                <a:latin typeface="Montserrat" panose="00000500000000000000" pitchFamily="2" charset="0"/>
              </a:rPr>
              <a:t>	O rapaz </a:t>
            </a:r>
            <a:r>
              <a:rPr lang="pt-BR" sz="2000" b="1" dirty="0">
                <a:solidFill>
                  <a:srgbClr val="FF0000"/>
                </a:solidFill>
                <a:latin typeface="Montserrat" panose="00000500000000000000" pitchFamily="2" charset="0"/>
              </a:rPr>
              <a:t>informou</a:t>
            </a:r>
            <a:r>
              <a:rPr lang="pt-BR" sz="2000" dirty="0">
                <a:solidFill>
                  <a:srgbClr val="21242C"/>
                </a:solidFill>
                <a:latin typeface="Montserrat" panose="00000500000000000000" pitchFamily="2" charset="0"/>
              </a:rPr>
              <a:t> a hora ao motorista.</a:t>
            </a:r>
          </a:p>
          <a:p>
            <a:pPr algn="just" fontAlgn="base"/>
            <a:endParaRPr lang="pt-BR" sz="2000" dirty="0">
              <a:solidFill>
                <a:srgbClr val="21242C"/>
              </a:solidFill>
              <a:latin typeface="Montserrat" panose="00000500000000000000" pitchFamily="2" charset="0"/>
            </a:endParaRPr>
          </a:p>
          <a:p>
            <a:pPr marL="342900" indent="-342900" algn="just" fontAlgn="base">
              <a:buFont typeface="Wingdings" panose="05000000000000000000" pitchFamily="2" charset="2"/>
              <a:buChar char="Ø"/>
            </a:pPr>
            <a:r>
              <a:rPr lang="pt-BR" sz="2000" dirty="0">
                <a:solidFill>
                  <a:srgbClr val="21242C"/>
                </a:solidFill>
                <a:latin typeface="Montserrat" panose="00000500000000000000" pitchFamily="2" charset="0"/>
              </a:rPr>
              <a:t>Oração sem sujeito + verbo intransitivo</a:t>
            </a:r>
          </a:p>
          <a:p>
            <a:pPr algn="just" fontAlgn="base"/>
            <a:r>
              <a:rPr lang="pt-BR" sz="2000" b="0" i="0" dirty="0">
                <a:solidFill>
                  <a:srgbClr val="21242C"/>
                </a:solidFill>
                <a:effectLst/>
                <a:latin typeface="Montserrat" panose="00000500000000000000" pitchFamily="2" charset="0"/>
              </a:rPr>
              <a:t>	</a:t>
            </a:r>
            <a:r>
              <a:rPr lang="pt-BR" sz="2000" b="1" i="0" dirty="0">
                <a:solidFill>
                  <a:srgbClr val="FF0000"/>
                </a:solidFill>
                <a:effectLst/>
                <a:latin typeface="Montserrat" panose="00000500000000000000" pitchFamily="2" charset="0"/>
              </a:rPr>
              <a:t>Choveu</a:t>
            </a:r>
            <a:r>
              <a:rPr lang="pt-BR" sz="2000" b="0" i="0" dirty="0">
                <a:solidFill>
                  <a:srgbClr val="21242C"/>
                </a:solidFill>
                <a:effectLst/>
                <a:latin typeface="Montserrat" panose="00000500000000000000" pitchFamily="2" charset="0"/>
              </a:rPr>
              <a:t> muito ontem. </a:t>
            </a:r>
          </a:p>
          <a:p>
            <a:pPr algn="just"/>
            <a:endParaRPr lang="pt-BR" sz="2000" dirty="0"/>
          </a:p>
        </p:txBody>
      </p:sp>
      <p:sp>
        <p:nvSpPr>
          <p:cNvPr id="16" name="Retângulo: Cantos Arredondados 15">
            <a:extLst>
              <a:ext uri="{FF2B5EF4-FFF2-40B4-BE49-F238E27FC236}">
                <a16:creationId xmlns:a16="http://schemas.microsoft.com/office/drawing/2014/main" id="{4D70C8B8-10D2-A1A6-8892-256F6BE984DA}"/>
              </a:ext>
            </a:extLst>
          </p:cNvPr>
          <p:cNvSpPr/>
          <p:nvPr/>
        </p:nvSpPr>
        <p:spPr>
          <a:xfrm rot="5400000">
            <a:off x="-456713" y="5680872"/>
            <a:ext cx="1314851" cy="745806"/>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Tree>
    <p:extLst>
      <p:ext uri="{BB962C8B-B14F-4D97-AF65-F5344CB8AC3E}">
        <p14:creationId xmlns:p14="http://schemas.microsoft.com/office/powerpoint/2010/main" val="2724262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77556E-17 3.7037E-6 L 0.25 3.7037E-6 " pathEditMode="relative" rAng="0" ptsTypes="AA">
                                      <p:cBhvr>
                                        <p:cTn id="6" dur="2000" fill="hold"/>
                                        <p:tgtEl>
                                          <p:spTgt spid="11"/>
                                        </p:tgtEl>
                                        <p:attrNameLst>
                                          <p:attrName>ppt_x</p:attrName>
                                          <p:attrName>ppt_y</p:attrName>
                                        </p:attrNameLst>
                                      </p:cBhvr>
                                      <p:rCtr x="12500" y="0"/>
                                    </p:animMotion>
                                  </p:childTnLst>
                                </p:cTn>
                              </p:par>
                            </p:childTnLst>
                          </p:cTn>
                        </p:par>
                        <p:par>
                          <p:cTn id="7" fill="hold">
                            <p:stCondLst>
                              <p:cond delay="2000"/>
                            </p:stCondLst>
                            <p:childTnLst>
                              <p:par>
                                <p:cTn id="8" presetID="3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 calcmode="lin" valueType="num">
                                      <p:cBhvr>
                                        <p:cTn id="12" dur="1000" fill="hold"/>
                                        <p:tgtEl>
                                          <p:spTgt spid="5"/>
                                        </p:tgtEl>
                                        <p:attrNameLst>
                                          <p:attrName>style.rotation</p:attrName>
                                        </p:attrNameLst>
                                      </p:cBhvr>
                                      <p:tavLst>
                                        <p:tav tm="0">
                                          <p:val>
                                            <p:fltVal val="90"/>
                                          </p:val>
                                        </p:tav>
                                        <p:tav tm="100000">
                                          <p:val>
                                            <p:fltVal val="0"/>
                                          </p:val>
                                        </p:tav>
                                      </p:tavLst>
                                    </p:anim>
                                    <p:animEffect transition="in" filter="fade">
                                      <p:cBhvr>
                                        <p:cTn id="13" dur="1000"/>
                                        <p:tgtEl>
                                          <p:spTgt spid="5"/>
                                        </p:tgtEl>
                                      </p:cBhvr>
                                    </p:animEffect>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style.rotation</p:attrName>
                                        </p:attrNameLst>
                                      </p:cBhvr>
                                      <p:tavLst>
                                        <p:tav tm="0">
                                          <p:val>
                                            <p:fltVal val="90"/>
                                          </p:val>
                                        </p:tav>
                                        <p:tav tm="100000">
                                          <p:val>
                                            <p:fltVal val="0"/>
                                          </p:val>
                                        </p:tav>
                                      </p:tavLst>
                                    </p:anim>
                                    <p:animEffect transition="in" filter="fade">
                                      <p:cBhvr>
                                        <p:cTn id="20" dur="1000"/>
                                        <p:tgtEl>
                                          <p:spTgt spid="9"/>
                                        </p:tgtEl>
                                      </p:cBhvr>
                                    </p:animEffect>
                                  </p:childTnLst>
                                </p:cTn>
                              </p:par>
                            </p:childTnLst>
                          </p:cTn>
                        </p:par>
                        <p:par>
                          <p:cTn id="21" fill="hold">
                            <p:stCondLst>
                              <p:cond delay="4000"/>
                            </p:stCondLst>
                            <p:childTnLst>
                              <p:par>
                                <p:cTn id="22" presetID="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4500"/>
                            </p:stCondLst>
                            <p:childTnLst>
                              <p:par>
                                <p:cTn id="27" presetID="2" presetClass="entr" presetSubtype="4" fill="hold" nodeType="afterEffect">
                                  <p:stCondLst>
                                    <p:cond delay="0"/>
                                  </p:stCondLst>
                                  <p:childTnLst>
                                    <p:set>
                                      <p:cBhvr>
                                        <p:cTn id="28" dur="1" fill="hold">
                                          <p:stCondLst>
                                            <p:cond delay="0"/>
                                          </p:stCondLst>
                                        </p:cTn>
                                        <p:tgtEl>
                                          <p:spTgt spid="15">
                                            <p:txEl>
                                              <p:pRg st="1" end="1"/>
                                            </p:txEl>
                                          </p:spTgt>
                                        </p:tgtEl>
                                        <p:attrNameLst>
                                          <p:attrName>style.visibility</p:attrName>
                                        </p:attrNameLst>
                                      </p:cBhvr>
                                      <p:to>
                                        <p:strVal val="visible"/>
                                      </p:to>
                                    </p:set>
                                    <p:anim calcmode="lin" valueType="num">
                                      <p:cBhvr additive="base">
                                        <p:cTn id="29"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2" presetClass="entr" presetSubtype="4" fill="hold" nodeType="afterEffect">
                                  <p:stCondLst>
                                    <p:cond delay="0"/>
                                  </p:stCondLst>
                                  <p:childTnLst>
                                    <p:set>
                                      <p:cBhvr>
                                        <p:cTn id="33" dur="1" fill="hold">
                                          <p:stCondLst>
                                            <p:cond delay="0"/>
                                          </p:stCondLst>
                                        </p:cTn>
                                        <p:tgtEl>
                                          <p:spTgt spid="15">
                                            <p:txEl>
                                              <p:pRg st="2" end="2"/>
                                            </p:txEl>
                                          </p:spTgt>
                                        </p:tgtEl>
                                        <p:attrNameLst>
                                          <p:attrName>style.visibility</p:attrName>
                                        </p:attrNameLst>
                                      </p:cBhvr>
                                      <p:to>
                                        <p:strVal val="visible"/>
                                      </p:to>
                                    </p:set>
                                    <p:anim calcmode="lin" valueType="num">
                                      <p:cBhvr additive="base">
                                        <p:cTn id="34"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5">
                                            <p:txEl>
                                              <p:pRg st="4" end="4"/>
                                            </p:txEl>
                                          </p:spTgt>
                                        </p:tgtEl>
                                        <p:attrNameLst>
                                          <p:attrName>style.visibility</p:attrName>
                                        </p:attrNameLst>
                                      </p:cBhvr>
                                      <p:to>
                                        <p:strVal val="visible"/>
                                      </p:to>
                                    </p:set>
                                    <p:anim calcmode="lin" valueType="num">
                                      <p:cBhvr additive="base">
                                        <p:cTn id="39"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4" fill="hold" nodeType="afterEffect">
                                  <p:stCondLst>
                                    <p:cond delay="0"/>
                                  </p:stCondLst>
                                  <p:childTnLst>
                                    <p:set>
                                      <p:cBhvr>
                                        <p:cTn id="43" dur="1" fill="hold">
                                          <p:stCondLst>
                                            <p:cond delay="0"/>
                                          </p:stCondLst>
                                        </p:cTn>
                                        <p:tgtEl>
                                          <p:spTgt spid="15">
                                            <p:txEl>
                                              <p:pRg st="5" end="5"/>
                                            </p:txEl>
                                          </p:spTgt>
                                        </p:tgtEl>
                                        <p:attrNameLst>
                                          <p:attrName>style.visibility</p:attrName>
                                        </p:attrNameLst>
                                      </p:cBhvr>
                                      <p:to>
                                        <p:strVal val="visible"/>
                                      </p:to>
                                    </p:set>
                                    <p:anim calcmode="lin" valueType="num">
                                      <p:cBhvr additive="base">
                                        <p:cTn id="44" dur="500" fill="hold"/>
                                        <p:tgtEl>
                                          <p:spTgt spid="15">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5">
                                            <p:txEl>
                                              <p:pRg st="5" end="5"/>
                                            </p:txEl>
                                          </p:spTgt>
                                        </p:tgtEl>
                                        <p:attrNameLst>
                                          <p:attrName>ppt_y</p:attrName>
                                        </p:attrNameLst>
                                      </p:cBhvr>
                                      <p:tavLst>
                                        <p:tav tm="0">
                                          <p:val>
                                            <p:strVal val="1+#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15">
                                            <p:txEl>
                                              <p:pRg st="7" end="7"/>
                                            </p:txEl>
                                          </p:spTgt>
                                        </p:tgtEl>
                                        <p:attrNameLst>
                                          <p:attrName>style.visibility</p:attrName>
                                        </p:attrNameLst>
                                      </p:cBhvr>
                                      <p:to>
                                        <p:strVal val="visible"/>
                                      </p:to>
                                    </p:set>
                                    <p:anim calcmode="lin" valueType="num">
                                      <p:cBhvr additive="base">
                                        <p:cTn id="49" dur="500" fill="hold"/>
                                        <p:tgtEl>
                                          <p:spTgt spid="1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
                                            <p:txEl>
                                              <p:pRg st="7" end="7"/>
                                            </p:txEl>
                                          </p:spTgt>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4" fill="hold" nodeType="afterEffect">
                                  <p:stCondLst>
                                    <p:cond delay="0"/>
                                  </p:stCondLst>
                                  <p:childTnLst>
                                    <p:set>
                                      <p:cBhvr>
                                        <p:cTn id="53" dur="1" fill="hold">
                                          <p:stCondLst>
                                            <p:cond delay="0"/>
                                          </p:stCondLst>
                                        </p:cTn>
                                        <p:tgtEl>
                                          <p:spTgt spid="15">
                                            <p:txEl>
                                              <p:pRg st="8" end="8"/>
                                            </p:txEl>
                                          </p:spTgt>
                                        </p:tgtEl>
                                        <p:attrNameLst>
                                          <p:attrName>style.visibility</p:attrName>
                                        </p:attrNameLst>
                                      </p:cBhvr>
                                      <p:to>
                                        <p:strVal val="visible"/>
                                      </p:to>
                                    </p:set>
                                    <p:anim calcmode="lin" valueType="num">
                                      <p:cBhvr additive="base">
                                        <p:cTn id="54" dur="500" fill="hold"/>
                                        <p:tgtEl>
                                          <p:spTgt spid="15">
                                            <p:txEl>
                                              <p:pRg st="8" end="8"/>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5">
                                            <p:txEl>
                                              <p:pRg st="8" end="8"/>
                                            </p:txEl>
                                          </p:spTgt>
                                        </p:tgtEl>
                                        <p:attrNameLst>
                                          <p:attrName>ppt_y</p:attrName>
                                        </p:attrNameLst>
                                      </p:cBhvr>
                                      <p:tavLst>
                                        <p:tav tm="0">
                                          <p:val>
                                            <p:strVal val="1+#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5">
                                            <p:txEl>
                                              <p:pRg st="10" end="10"/>
                                            </p:txEl>
                                          </p:spTgt>
                                        </p:tgtEl>
                                        <p:attrNameLst>
                                          <p:attrName>style.visibility</p:attrName>
                                        </p:attrNameLst>
                                      </p:cBhvr>
                                      <p:to>
                                        <p:strVal val="visible"/>
                                      </p:to>
                                    </p:set>
                                    <p:anim calcmode="lin" valueType="num">
                                      <p:cBhvr additive="base">
                                        <p:cTn id="59" dur="500" fill="hold"/>
                                        <p:tgtEl>
                                          <p:spTgt spid="15">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5">
                                            <p:txEl>
                                              <p:pRg st="10" end="1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4" fill="hold" nodeType="afterEffect">
                                  <p:stCondLst>
                                    <p:cond delay="0"/>
                                  </p:stCondLst>
                                  <p:childTnLst>
                                    <p:set>
                                      <p:cBhvr>
                                        <p:cTn id="63" dur="1" fill="hold">
                                          <p:stCondLst>
                                            <p:cond delay="0"/>
                                          </p:stCondLst>
                                        </p:cTn>
                                        <p:tgtEl>
                                          <p:spTgt spid="15">
                                            <p:txEl>
                                              <p:pRg st="11" end="11"/>
                                            </p:txEl>
                                          </p:spTgt>
                                        </p:tgtEl>
                                        <p:attrNameLst>
                                          <p:attrName>style.visibility</p:attrName>
                                        </p:attrNameLst>
                                      </p:cBhvr>
                                      <p:to>
                                        <p:strVal val="visible"/>
                                      </p:to>
                                    </p:set>
                                    <p:anim calcmode="lin" valueType="num">
                                      <p:cBhvr additive="base">
                                        <p:cTn id="64" dur="500" fill="hold"/>
                                        <p:tgtEl>
                                          <p:spTgt spid="15">
                                            <p:txEl>
                                              <p:pRg st="11" end="11"/>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15">
                                            <p:txEl>
                                              <p:pRg st="11" end="11"/>
                                            </p:txEl>
                                          </p:spTgt>
                                        </p:tgtEl>
                                        <p:attrNameLst>
                                          <p:attrName>ppt_y</p:attrName>
                                        </p:attrNameLst>
                                      </p:cBhvr>
                                      <p:tavLst>
                                        <p:tav tm="0">
                                          <p:val>
                                            <p:strVal val="1+#ppt_h/2"/>
                                          </p:val>
                                        </p:tav>
                                        <p:tav tm="100000">
                                          <p:val>
                                            <p:strVal val="#ppt_y"/>
                                          </p:val>
                                        </p:tav>
                                      </p:tavLst>
                                    </p:anim>
                                  </p:childTnLst>
                                </p:cTn>
                              </p:par>
                            </p:childTnLst>
                          </p:cTn>
                        </p:par>
                        <p:par>
                          <p:cTn id="66" fill="hold">
                            <p:stCondLst>
                              <p:cond delay="8500"/>
                            </p:stCondLst>
                            <p:childTnLst>
                              <p:par>
                                <p:cTn id="67" presetID="2" presetClass="entr" presetSubtype="4" fill="hold" nodeType="afterEffect">
                                  <p:stCondLst>
                                    <p:cond delay="0"/>
                                  </p:stCondLst>
                                  <p:childTnLst>
                                    <p:set>
                                      <p:cBhvr>
                                        <p:cTn id="68" dur="1" fill="hold">
                                          <p:stCondLst>
                                            <p:cond delay="0"/>
                                          </p:stCondLst>
                                        </p:cTn>
                                        <p:tgtEl>
                                          <p:spTgt spid="15">
                                            <p:txEl>
                                              <p:pRg st="13" end="13"/>
                                            </p:txEl>
                                          </p:spTgt>
                                        </p:tgtEl>
                                        <p:attrNameLst>
                                          <p:attrName>style.visibility</p:attrName>
                                        </p:attrNameLst>
                                      </p:cBhvr>
                                      <p:to>
                                        <p:strVal val="visible"/>
                                      </p:to>
                                    </p:set>
                                    <p:anim calcmode="lin" valueType="num">
                                      <p:cBhvr additive="base">
                                        <p:cTn id="69" dur="500" fill="hold"/>
                                        <p:tgtEl>
                                          <p:spTgt spid="15">
                                            <p:txEl>
                                              <p:pRg st="13" end="1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5">
                                            <p:txEl>
                                              <p:pRg st="13" end="13"/>
                                            </p:txEl>
                                          </p:spTgt>
                                        </p:tgtEl>
                                        <p:attrNameLst>
                                          <p:attrName>ppt_y</p:attrName>
                                        </p:attrNameLst>
                                      </p:cBhvr>
                                      <p:tavLst>
                                        <p:tav tm="0">
                                          <p:val>
                                            <p:strVal val="1+#ppt_h/2"/>
                                          </p:val>
                                        </p:tav>
                                        <p:tav tm="100000">
                                          <p:val>
                                            <p:strVal val="#ppt_y"/>
                                          </p:val>
                                        </p:tav>
                                      </p:tavLst>
                                    </p:anim>
                                  </p:childTnLst>
                                </p:cTn>
                              </p:par>
                            </p:childTnLst>
                          </p:cTn>
                        </p:par>
                        <p:par>
                          <p:cTn id="71" fill="hold">
                            <p:stCondLst>
                              <p:cond delay="9000"/>
                            </p:stCondLst>
                            <p:childTnLst>
                              <p:par>
                                <p:cTn id="72" presetID="2" presetClass="entr" presetSubtype="4" fill="hold" nodeType="afterEffect">
                                  <p:stCondLst>
                                    <p:cond delay="0"/>
                                  </p:stCondLst>
                                  <p:childTnLst>
                                    <p:set>
                                      <p:cBhvr>
                                        <p:cTn id="73" dur="1" fill="hold">
                                          <p:stCondLst>
                                            <p:cond delay="0"/>
                                          </p:stCondLst>
                                        </p:cTn>
                                        <p:tgtEl>
                                          <p:spTgt spid="15">
                                            <p:txEl>
                                              <p:pRg st="14" end="14"/>
                                            </p:txEl>
                                          </p:spTgt>
                                        </p:tgtEl>
                                        <p:attrNameLst>
                                          <p:attrName>style.visibility</p:attrName>
                                        </p:attrNameLst>
                                      </p:cBhvr>
                                      <p:to>
                                        <p:strVal val="visible"/>
                                      </p:to>
                                    </p:set>
                                    <p:anim calcmode="lin" valueType="num">
                                      <p:cBhvr additive="base">
                                        <p:cTn id="74" dur="500" fill="hold"/>
                                        <p:tgtEl>
                                          <p:spTgt spid="15">
                                            <p:txEl>
                                              <p:pRg st="14" end="14"/>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a:extLst>
              <a:ext uri="{FF2B5EF4-FFF2-40B4-BE49-F238E27FC236}">
                <a16:creationId xmlns:a16="http://schemas.microsoft.com/office/drawing/2014/main" id="{F95BDAAE-34E8-4FAB-BAE8-BA9BB832E686}"/>
              </a:ext>
            </a:extLst>
          </p:cNvPr>
          <p:cNvSpPr/>
          <p:nvPr/>
        </p:nvSpPr>
        <p:spPr>
          <a:xfrm>
            <a:off x="0" y="0"/>
            <a:ext cx="12190476" cy="6857143"/>
          </a:xfrm>
          <a:prstGeom prst="rect">
            <a:avLst/>
          </a:prstGeom>
          <a:solidFill>
            <a:srgbClr val="C9ECF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a:t>S</a:t>
            </a:r>
            <a:endParaRPr lang="pt-BR" sz="1200" dirty="0"/>
          </a:p>
        </p:txBody>
      </p:sp>
      <p:grpSp>
        <p:nvGrpSpPr>
          <p:cNvPr id="11" name="Agrupar 10">
            <a:extLst>
              <a:ext uri="{FF2B5EF4-FFF2-40B4-BE49-F238E27FC236}">
                <a16:creationId xmlns:a16="http://schemas.microsoft.com/office/drawing/2014/main" id="{A2447589-742B-4B65-A9AD-6B2AE4F63588}"/>
              </a:ext>
            </a:extLst>
          </p:cNvPr>
          <p:cNvGrpSpPr/>
          <p:nvPr/>
        </p:nvGrpSpPr>
        <p:grpSpPr>
          <a:xfrm>
            <a:off x="-5784179" y="5292559"/>
            <a:ext cx="6399575" cy="1464231"/>
            <a:chOff x="-5390215" y="2243573"/>
            <a:chExt cx="6399575" cy="1464231"/>
          </a:xfrm>
          <a:solidFill>
            <a:schemeClr val="accent6">
              <a:lumMod val="60000"/>
              <a:lumOff val="40000"/>
            </a:schemeClr>
          </a:solidFill>
        </p:grpSpPr>
        <p:sp>
          <p:nvSpPr>
            <p:cNvPr id="3" name="Retângulo: Cantos Arredondados 2">
              <a:extLst>
                <a:ext uri="{FF2B5EF4-FFF2-40B4-BE49-F238E27FC236}">
                  <a16:creationId xmlns:a16="http://schemas.microsoft.com/office/drawing/2014/main" id="{E7EB395E-9541-4D97-8F84-640DED516F31}"/>
                </a:ext>
              </a:extLst>
            </p:cNvPr>
            <p:cNvSpPr/>
            <p:nvPr/>
          </p:nvSpPr>
          <p:spPr>
            <a:xfrm>
              <a:off x="-5390215" y="2243573"/>
              <a:ext cx="6399575" cy="1464231"/>
            </a:xfrm>
            <a:prstGeom prst="roundRect">
              <a:avLst/>
            </a:prstGeom>
            <a:grp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a:extLst>
                <a:ext uri="{FF2B5EF4-FFF2-40B4-BE49-F238E27FC236}">
                  <a16:creationId xmlns:a16="http://schemas.microsoft.com/office/drawing/2014/main" id="{F14134BF-FAE0-4E6F-ADC1-487EF017A72E}"/>
                </a:ext>
              </a:extLst>
            </p:cNvPr>
            <p:cNvSpPr txBox="1"/>
            <p:nvPr/>
          </p:nvSpPr>
          <p:spPr>
            <a:xfrm>
              <a:off x="-4446942" y="2243573"/>
              <a:ext cx="4920370" cy="1464231"/>
            </a:xfrm>
            <a:prstGeom prst="roundRect">
              <a:avLst/>
            </a:prstGeom>
            <a:grpFill/>
            <a:ln>
              <a:solidFill>
                <a:schemeClr val="accent6">
                  <a:lumMod val="60000"/>
                  <a:lumOff val="40000"/>
                </a:schemeClr>
              </a:solidFill>
            </a:ln>
          </p:spPr>
          <p:txBody>
            <a:bodyPr wrap="square" lIns="91440" tIns="45720" rIns="91440" bIns="45720" rtlCol="0" anchor="t">
              <a:spAutoFit/>
            </a:bodyPr>
            <a:lstStyle/>
            <a:p>
              <a:pPr algn="r"/>
              <a:r>
                <a:rPr lang="pt-BR" sz="4000" dirty="0">
                  <a:ln w="3175">
                    <a:solidFill>
                      <a:schemeClr val="tx1"/>
                    </a:solidFill>
                  </a:ln>
                  <a:solidFill>
                    <a:srgbClr val="353643"/>
                  </a:solidFill>
                  <a:latin typeface="Wreath Halftone Medium" pitchFamily="50" charset="0"/>
                </a:rPr>
                <a:t>Predicado </a:t>
              </a:r>
            </a:p>
            <a:p>
              <a:pPr algn="r"/>
              <a:r>
                <a:rPr lang="pt-BR" sz="4000" dirty="0">
                  <a:ln w="3175">
                    <a:solidFill>
                      <a:schemeClr val="tx1"/>
                    </a:solidFill>
                  </a:ln>
                  <a:solidFill>
                    <a:srgbClr val="353643"/>
                  </a:solidFill>
                  <a:latin typeface="Wreath Halftone Medium" pitchFamily="50" charset="0"/>
                </a:rPr>
                <a:t>Verbo Nominal</a:t>
              </a:r>
              <a:endParaRPr lang="pt-BR" sz="4000" dirty="0">
                <a:ln w="3175">
                  <a:solidFill>
                    <a:prstClr val="black"/>
                  </a:solidFill>
                </a:ln>
                <a:solidFill>
                  <a:srgbClr val="353643"/>
                </a:solidFill>
                <a:latin typeface="Wreath Halftone Medium" pitchFamily="50" charset="0"/>
              </a:endParaRPr>
            </a:p>
          </p:txBody>
        </p:sp>
      </p:grpSp>
      <p:sp>
        <p:nvSpPr>
          <p:cNvPr id="7" name="Retângulo: Cantos Arredondados 6">
            <a:extLst>
              <a:ext uri="{FF2B5EF4-FFF2-40B4-BE49-F238E27FC236}">
                <a16:creationId xmlns:a16="http://schemas.microsoft.com/office/drawing/2014/main" id="{9214FC36-D5B3-40D8-AF15-298459C352ED}"/>
              </a:ext>
            </a:extLst>
          </p:cNvPr>
          <p:cNvSpPr/>
          <p:nvPr/>
        </p:nvSpPr>
        <p:spPr>
          <a:xfrm rot="5400000">
            <a:off x="-392630" y="876556"/>
            <a:ext cx="1313860" cy="780441"/>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pt-BR" sz="1200"/>
          </a:p>
        </p:txBody>
      </p:sp>
      <p:sp>
        <p:nvSpPr>
          <p:cNvPr id="10" name="Retângulo: Cantos Arredondados 9">
            <a:extLst>
              <a:ext uri="{FF2B5EF4-FFF2-40B4-BE49-F238E27FC236}">
                <a16:creationId xmlns:a16="http://schemas.microsoft.com/office/drawing/2014/main" id="{3C4F4B04-3082-7679-8382-433D845E565C}"/>
              </a:ext>
            </a:extLst>
          </p:cNvPr>
          <p:cNvSpPr/>
          <p:nvPr/>
        </p:nvSpPr>
        <p:spPr>
          <a:xfrm rot="5400000">
            <a:off x="-423797" y="2535136"/>
            <a:ext cx="1336951" cy="745807"/>
          </a:xfrm>
          <a:prstGeom prst="roundRect">
            <a:avLst/>
          </a:prstGeom>
          <a:solidFill>
            <a:srgbClr val="74BD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2" name="Retângulo: Cantos Arredondados 1">
            <a:extLst>
              <a:ext uri="{FF2B5EF4-FFF2-40B4-BE49-F238E27FC236}">
                <a16:creationId xmlns:a16="http://schemas.microsoft.com/office/drawing/2014/main" id="{A6516060-213C-F158-F109-9D72455F4B2B}"/>
              </a:ext>
            </a:extLst>
          </p:cNvPr>
          <p:cNvSpPr/>
          <p:nvPr/>
        </p:nvSpPr>
        <p:spPr>
          <a:xfrm rot="5400000">
            <a:off x="-445578" y="4061634"/>
            <a:ext cx="1314851" cy="745806"/>
          </a:xfrm>
          <a:prstGeom prst="roundRect">
            <a:avLst/>
          </a:prstGeom>
          <a:solidFill>
            <a:srgbClr val="FF8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5" name="CaixaDeTexto 4">
            <a:extLst>
              <a:ext uri="{FF2B5EF4-FFF2-40B4-BE49-F238E27FC236}">
                <a16:creationId xmlns:a16="http://schemas.microsoft.com/office/drawing/2014/main" id="{91BAA28C-099D-0EAC-E6D7-D9904211F02C}"/>
              </a:ext>
            </a:extLst>
          </p:cNvPr>
          <p:cNvSpPr txBox="1"/>
          <p:nvPr/>
        </p:nvSpPr>
        <p:spPr>
          <a:xfrm>
            <a:off x="739229" y="2101499"/>
            <a:ext cx="4271472" cy="2246769"/>
          </a:xfrm>
          <a:prstGeom prst="rect">
            <a:avLst/>
          </a:prstGeom>
          <a:noFill/>
        </p:spPr>
        <p:txBody>
          <a:bodyPr wrap="square" rtlCol="0">
            <a:spAutoFit/>
          </a:bodyPr>
          <a:lstStyle/>
          <a:p>
            <a:pPr algn="just"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algn="just" fontAlgn="base"/>
            <a:r>
              <a:rPr lang="pt-BR" sz="2000" dirty="0">
                <a:solidFill>
                  <a:srgbClr val="000000"/>
                </a:solidFill>
                <a:highlight>
                  <a:srgbClr val="D9EAD3"/>
                </a:highlight>
                <a:latin typeface="Montserrat Medium" panose="00000600000000000000" pitchFamily="2" charset="0"/>
              </a:rPr>
              <a:t>É o predicativo composto de um verbo nocional mais um predicativo do sujeito ou do objeto. Terá dois núcleos: um será um VERBO NOCIONAL  e o outro será o PREDICATIVO.</a:t>
            </a:r>
            <a:endParaRPr lang="pt-BR" sz="2000" dirty="0"/>
          </a:p>
        </p:txBody>
      </p:sp>
      <p:sp>
        <p:nvSpPr>
          <p:cNvPr id="9" name="CaixaDeTexto 8">
            <a:extLst>
              <a:ext uri="{FF2B5EF4-FFF2-40B4-BE49-F238E27FC236}">
                <a16:creationId xmlns:a16="http://schemas.microsoft.com/office/drawing/2014/main" id="{371C4BE7-5F58-1499-74F7-C5FC2ACA362F}"/>
              </a:ext>
            </a:extLst>
          </p:cNvPr>
          <p:cNvSpPr txBox="1"/>
          <p:nvPr/>
        </p:nvSpPr>
        <p:spPr>
          <a:xfrm>
            <a:off x="-304336" y="1453089"/>
            <a:ext cx="6399574" cy="830997"/>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a:t>
            </a:r>
          </a:p>
          <a:p>
            <a:pPr algn="ctr"/>
            <a:r>
              <a:rPr lang="pt-BR" sz="2400" b="1" dirty="0">
                <a:effectLst>
                  <a:outerShdw blurRad="38100" dist="38100" dir="2700000" algn="tl">
                    <a:srgbClr val="000000">
                      <a:alpha val="43137"/>
                    </a:srgbClr>
                  </a:outerShdw>
                </a:effectLst>
                <a:latin typeface="Montserrat Medium" panose="00000600000000000000" pitchFamily="2" charset="0"/>
              </a:rPr>
              <a:t>VERBO NOMINAL</a:t>
            </a:r>
          </a:p>
        </p:txBody>
      </p:sp>
      <p:sp>
        <p:nvSpPr>
          <p:cNvPr id="18" name="Google Shape;71;p15">
            <a:extLst>
              <a:ext uri="{FF2B5EF4-FFF2-40B4-BE49-F238E27FC236}">
                <a16:creationId xmlns:a16="http://schemas.microsoft.com/office/drawing/2014/main" id="{B79EC983-6ACF-B4D8-0B2E-56C13EC4175D}"/>
              </a:ext>
            </a:extLst>
          </p:cNvPr>
          <p:cNvSpPr txBox="1"/>
          <p:nvPr/>
        </p:nvSpPr>
        <p:spPr>
          <a:xfrm>
            <a:off x="4837162" y="239633"/>
            <a:ext cx="7870876" cy="419023"/>
          </a:xfrm>
          <a:prstGeom prst="rect">
            <a:avLst/>
          </a:prstGeom>
          <a:noFill/>
          <a:ln>
            <a:noFill/>
          </a:ln>
        </p:spPr>
        <p:txBody>
          <a:bodyPr spcFirstLastPara="1" wrap="square" lIns="91425" tIns="91425" rIns="91425" bIns="91425" anchor="t" anchorCtr="0">
            <a:noAutofit/>
          </a:bodyPr>
          <a:lstStyle/>
          <a:p>
            <a:pPr marL="139700" lvl="0" algn="ctr" rtl="0">
              <a:spcBef>
                <a:spcPts val="0"/>
              </a:spcBef>
              <a:spcAft>
                <a:spcPts val="0"/>
              </a:spcAft>
              <a:buSzPts val="1400"/>
            </a:pPr>
            <a:r>
              <a:rPr lang="pt-BR" sz="2400" b="1" dirty="0">
                <a:highlight>
                  <a:srgbClr val="C0C0C0"/>
                </a:highlight>
                <a:latin typeface="Montserrat Medium" panose="00000600000000000000" pitchFamily="2" charset="0"/>
              </a:rPr>
              <a:t>ESTRUTURA DO </a:t>
            </a:r>
          </a:p>
          <a:p>
            <a:pPr marL="139700" lvl="0" algn="ctr" rtl="0">
              <a:spcBef>
                <a:spcPts val="0"/>
              </a:spcBef>
              <a:spcAft>
                <a:spcPts val="0"/>
              </a:spcAft>
              <a:buSzPts val="1400"/>
            </a:pPr>
            <a:r>
              <a:rPr lang="pt-BR" sz="2400" b="1" dirty="0">
                <a:highlight>
                  <a:srgbClr val="C0C0C0"/>
                </a:highlight>
                <a:latin typeface="Montserrat Medium" panose="00000600000000000000" pitchFamily="2" charset="0"/>
              </a:rPr>
              <a:t>PREDICADO VERBO NOMINAL</a:t>
            </a:r>
          </a:p>
          <a:p>
            <a:pPr marL="139700" lvl="0" algn="l" rtl="0">
              <a:spcBef>
                <a:spcPts val="0"/>
              </a:spcBef>
              <a:spcAft>
                <a:spcPts val="0"/>
              </a:spcAft>
              <a:buSzPts val="1400"/>
            </a:pPr>
            <a:endParaRPr lang="pt-BR" dirty="0">
              <a:highlight>
                <a:srgbClr val="C0C0C0"/>
              </a:highlight>
              <a:latin typeface="Montserrat Medium" panose="00000600000000000000" pitchFamily="2" charset="0"/>
            </a:endParaRPr>
          </a:p>
          <a:p>
            <a:pPr marL="139700" lvl="0" algn="l" rtl="0">
              <a:spcBef>
                <a:spcPts val="0"/>
              </a:spcBef>
              <a:spcAft>
                <a:spcPts val="0"/>
              </a:spcAft>
              <a:buSzPts val="1400"/>
            </a:pPr>
            <a:endParaRPr dirty="0">
              <a:latin typeface="Montserrat Medium" panose="00000600000000000000" pitchFamily="2" charset="0"/>
            </a:endParaRPr>
          </a:p>
        </p:txBody>
      </p:sp>
      <p:sp>
        <p:nvSpPr>
          <p:cNvPr id="19" name="CaixaDeTexto 18">
            <a:extLst>
              <a:ext uri="{FF2B5EF4-FFF2-40B4-BE49-F238E27FC236}">
                <a16:creationId xmlns:a16="http://schemas.microsoft.com/office/drawing/2014/main" id="{8FDF0774-0B5B-A4FC-98A9-FFA8FAB79005}"/>
              </a:ext>
            </a:extLst>
          </p:cNvPr>
          <p:cNvSpPr txBox="1"/>
          <p:nvPr/>
        </p:nvSpPr>
        <p:spPr>
          <a:xfrm>
            <a:off x="5303521" y="1124479"/>
            <a:ext cx="6616047" cy="5632311"/>
          </a:xfrm>
          <a:prstGeom prst="rect">
            <a:avLst/>
          </a:prstGeom>
          <a:noFill/>
        </p:spPr>
        <p:txBody>
          <a:bodyPr wrap="square" rtlCol="0">
            <a:spAutoFit/>
          </a:bodyPr>
          <a:lstStyle/>
          <a:p>
            <a:pPr algn="just"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marL="342900" indent="-342900" algn="just" fontAlgn="base">
              <a:buFont typeface="Wingdings" panose="05000000000000000000" pitchFamily="2" charset="2"/>
              <a:buChar char="Ø"/>
            </a:pPr>
            <a:r>
              <a:rPr lang="pt-BR" sz="2000" dirty="0">
                <a:solidFill>
                  <a:srgbClr val="21242C"/>
                </a:solidFill>
                <a:latin typeface="Montserrat" panose="00000500000000000000" pitchFamily="2" charset="0"/>
              </a:rPr>
              <a:t>Sujeito + verbo intransitivo + </a:t>
            </a:r>
            <a:r>
              <a:rPr lang="pt-BR" sz="2000" dirty="0">
                <a:latin typeface="Montserrat" panose="00000500000000000000" pitchFamily="2" charset="0"/>
              </a:rPr>
              <a:t>predicativo do sujeito:</a:t>
            </a:r>
          </a:p>
          <a:p>
            <a:pPr algn="just" fontAlgn="base"/>
            <a:r>
              <a:rPr lang="pt-BR" sz="2000" b="0" i="0" dirty="0">
                <a:solidFill>
                  <a:srgbClr val="21242C"/>
                </a:solidFill>
                <a:effectLst/>
                <a:latin typeface="Montserrat" panose="00000500000000000000" pitchFamily="2" charset="0"/>
              </a:rPr>
              <a:t>	Os alunos </a:t>
            </a:r>
            <a:r>
              <a:rPr lang="pt-BR" sz="2000" b="1" i="0" dirty="0">
                <a:solidFill>
                  <a:srgbClr val="FF0000"/>
                </a:solidFill>
                <a:effectLst/>
                <a:latin typeface="Montserrat" panose="00000500000000000000" pitchFamily="2" charset="0"/>
              </a:rPr>
              <a:t>chegaram </a:t>
            </a:r>
            <a:r>
              <a:rPr lang="pt-BR" sz="2000" i="0" dirty="0">
                <a:effectLst/>
                <a:latin typeface="Montserrat" panose="00000500000000000000" pitchFamily="2" charset="0"/>
              </a:rPr>
              <a:t>atrasados</a:t>
            </a:r>
            <a:r>
              <a:rPr lang="pt-BR" sz="2000" b="0" i="0" dirty="0">
                <a:effectLst/>
                <a:latin typeface="Montserrat" panose="00000500000000000000" pitchFamily="2" charset="0"/>
              </a:rPr>
              <a:t>.</a:t>
            </a:r>
          </a:p>
          <a:p>
            <a:pPr algn="just" fontAlgn="base"/>
            <a:endParaRPr lang="pt-BR" sz="2000" b="0" i="0" dirty="0">
              <a:solidFill>
                <a:srgbClr val="21242C"/>
              </a:solidFill>
              <a:effectLst/>
              <a:latin typeface="Montserrat" panose="00000500000000000000" pitchFamily="2" charset="0"/>
            </a:endParaRPr>
          </a:p>
          <a:p>
            <a:pPr marL="342900" indent="-342900" algn="just" fontAlgn="base">
              <a:buFont typeface="Wingdings" panose="05000000000000000000" pitchFamily="2" charset="2"/>
              <a:buChar char="Ø"/>
            </a:pPr>
            <a:r>
              <a:rPr lang="pt-BR" sz="2000" dirty="0">
                <a:solidFill>
                  <a:srgbClr val="21242C"/>
                </a:solidFill>
                <a:latin typeface="Montserrat" panose="00000500000000000000" pitchFamily="2" charset="0"/>
              </a:rPr>
              <a:t>Sujeito + verbo transitivo direto + objeto direto + predicativo do sujeito:</a:t>
            </a:r>
          </a:p>
          <a:p>
            <a:pPr algn="just" fontAlgn="base"/>
            <a:r>
              <a:rPr lang="pt-BR" sz="2000" b="0" i="0" dirty="0">
                <a:solidFill>
                  <a:srgbClr val="21242C"/>
                </a:solidFill>
                <a:effectLst/>
                <a:latin typeface="Montserrat" panose="00000500000000000000" pitchFamily="2" charset="0"/>
              </a:rPr>
              <a:t>	</a:t>
            </a:r>
            <a:r>
              <a:rPr lang="pt-BR" sz="2000" dirty="0">
                <a:solidFill>
                  <a:srgbClr val="21242C"/>
                </a:solidFill>
                <a:latin typeface="Montserrat" panose="00000500000000000000" pitchFamily="2" charset="0"/>
              </a:rPr>
              <a:t>Os alunos </a:t>
            </a:r>
            <a:r>
              <a:rPr lang="pt-BR" sz="2000" b="1" dirty="0">
                <a:solidFill>
                  <a:srgbClr val="FF0000"/>
                </a:solidFill>
                <a:latin typeface="Montserrat" panose="00000500000000000000" pitchFamily="2" charset="0"/>
              </a:rPr>
              <a:t>fizeram </a:t>
            </a:r>
            <a:r>
              <a:rPr lang="pt-BR" sz="2000" dirty="0">
                <a:solidFill>
                  <a:srgbClr val="21242C"/>
                </a:solidFill>
                <a:latin typeface="Montserrat" panose="00000500000000000000" pitchFamily="2" charset="0"/>
              </a:rPr>
              <a:t>as avaliações contrariados.</a:t>
            </a:r>
          </a:p>
          <a:p>
            <a:pPr algn="just" fontAlgn="base"/>
            <a:endParaRPr lang="pt-BR" sz="2000" dirty="0">
              <a:solidFill>
                <a:srgbClr val="21242C"/>
              </a:solidFill>
              <a:latin typeface="Montserrat" panose="00000500000000000000" pitchFamily="2" charset="0"/>
            </a:endParaRPr>
          </a:p>
          <a:p>
            <a:pPr marL="342900" indent="-342900" algn="just" fontAlgn="base">
              <a:buFont typeface="Wingdings" panose="05000000000000000000" pitchFamily="2" charset="2"/>
              <a:buChar char="Ø"/>
            </a:pPr>
            <a:r>
              <a:rPr lang="pt-BR" sz="2000" b="0" i="0" dirty="0">
                <a:solidFill>
                  <a:srgbClr val="21242C"/>
                </a:solidFill>
                <a:effectLst/>
                <a:latin typeface="Montserrat" panose="00000500000000000000" pitchFamily="2" charset="0"/>
              </a:rPr>
              <a:t>Sujeito </a:t>
            </a:r>
            <a:r>
              <a:rPr lang="pt-BR" sz="2000" dirty="0">
                <a:solidFill>
                  <a:srgbClr val="21242C"/>
                </a:solidFill>
                <a:latin typeface="Montserrat" panose="00000500000000000000" pitchFamily="2" charset="0"/>
              </a:rPr>
              <a:t>+ verbo transitivo indireto + objeto indireto + predicativo do sujeito:</a:t>
            </a:r>
          </a:p>
          <a:p>
            <a:pPr algn="just" fontAlgn="base"/>
            <a:r>
              <a:rPr lang="pt-BR" sz="2000" b="0" i="0" dirty="0">
                <a:solidFill>
                  <a:srgbClr val="21242C"/>
                </a:solidFill>
                <a:effectLst/>
                <a:latin typeface="Montserrat" panose="00000500000000000000" pitchFamily="2" charset="0"/>
              </a:rPr>
              <a:t>	</a:t>
            </a:r>
            <a:r>
              <a:rPr lang="pt-BR" sz="2000" dirty="0">
                <a:solidFill>
                  <a:srgbClr val="21242C"/>
                </a:solidFill>
                <a:latin typeface="Montserrat" panose="00000500000000000000" pitchFamily="2" charset="0"/>
              </a:rPr>
              <a:t>Os jovens </a:t>
            </a:r>
            <a:r>
              <a:rPr lang="pt-BR" sz="2000" b="1" dirty="0">
                <a:solidFill>
                  <a:srgbClr val="FF0000"/>
                </a:solidFill>
                <a:latin typeface="Montserrat" panose="00000500000000000000" pitchFamily="2" charset="0"/>
              </a:rPr>
              <a:t>obedeceram</a:t>
            </a:r>
            <a:r>
              <a:rPr lang="pt-BR" sz="2000" dirty="0">
                <a:solidFill>
                  <a:srgbClr val="21242C"/>
                </a:solidFill>
                <a:latin typeface="Montserrat" panose="00000500000000000000" pitchFamily="2" charset="0"/>
              </a:rPr>
              <a:t> às regras descontentes.</a:t>
            </a:r>
          </a:p>
          <a:p>
            <a:pPr algn="just" fontAlgn="base"/>
            <a:endParaRPr lang="pt-BR" sz="2000" dirty="0">
              <a:solidFill>
                <a:srgbClr val="21242C"/>
              </a:solidFill>
              <a:latin typeface="Montserrat" panose="00000500000000000000" pitchFamily="2" charset="0"/>
            </a:endParaRPr>
          </a:p>
          <a:p>
            <a:pPr marL="342900" indent="-342900" algn="just" fontAlgn="base">
              <a:buFont typeface="Wingdings" panose="05000000000000000000" pitchFamily="2" charset="2"/>
              <a:buChar char="Ø"/>
            </a:pPr>
            <a:r>
              <a:rPr lang="pt-BR" sz="2000" b="0" i="0" dirty="0">
                <a:solidFill>
                  <a:srgbClr val="21242C"/>
                </a:solidFill>
                <a:effectLst/>
                <a:latin typeface="Montserrat" panose="00000500000000000000" pitchFamily="2" charset="0"/>
              </a:rPr>
              <a:t>Sujeito + verbo transitivo direto + objeto direto + predicativo do objeto:</a:t>
            </a:r>
          </a:p>
          <a:p>
            <a:pPr algn="just" fontAlgn="base"/>
            <a:r>
              <a:rPr lang="pt-BR" sz="2000" dirty="0">
                <a:solidFill>
                  <a:srgbClr val="21242C"/>
                </a:solidFill>
                <a:latin typeface="Montserrat" panose="00000500000000000000" pitchFamily="2" charset="0"/>
              </a:rPr>
              <a:t>	O professor </a:t>
            </a:r>
            <a:r>
              <a:rPr lang="pt-BR" sz="2000" b="1" dirty="0">
                <a:solidFill>
                  <a:srgbClr val="FF0000"/>
                </a:solidFill>
                <a:latin typeface="Montserrat" panose="00000500000000000000" pitchFamily="2" charset="0"/>
              </a:rPr>
              <a:t>tornou</a:t>
            </a:r>
            <a:r>
              <a:rPr lang="pt-BR" sz="2000" dirty="0">
                <a:solidFill>
                  <a:srgbClr val="21242C"/>
                </a:solidFill>
                <a:latin typeface="Montserrat" panose="00000500000000000000" pitchFamily="2" charset="0"/>
              </a:rPr>
              <a:t> o exercício fácil.</a:t>
            </a:r>
            <a:endParaRPr lang="pt-BR" sz="2000" dirty="0"/>
          </a:p>
        </p:txBody>
      </p:sp>
      <p:pic>
        <p:nvPicPr>
          <p:cNvPr id="22" name="Gráfico 21" descr="Chat com preenchimento sólido">
            <a:extLst>
              <a:ext uri="{FF2B5EF4-FFF2-40B4-BE49-F238E27FC236}">
                <a16:creationId xmlns:a16="http://schemas.microsoft.com/office/drawing/2014/main" id="{8500A3DB-9533-1036-B597-58DB768E4C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34293" y="4231105"/>
            <a:ext cx="914400" cy="914400"/>
          </a:xfrm>
          <a:prstGeom prst="rect">
            <a:avLst/>
          </a:prstGeom>
        </p:spPr>
      </p:pic>
    </p:spTree>
    <p:extLst>
      <p:ext uri="{BB962C8B-B14F-4D97-AF65-F5344CB8AC3E}">
        <p14:creationId xmlns:p14="http://schemas.microsoft.com/office/powerpoint/2010/main" val="174184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8.33333E-7 -2.22222E-6 L 0.25 -2.22222E-6 " pathEditMode="relative" rAng="0" ptsTypes="AA">
                                      <p:cBhvr>
                                        <p:cTn id="6" dur="2000" fill="hold"/>
                                        <p:tgtEl>
                                          <p:spTgt spid="11"/>
                                        </p:tgtEl>
                                        <p:attrNameLst>
                                          <p:attrName>ppt_x</p:attrName>
                                          <p:attrName>ppt_y</p:attrName>
                                        </p:attrNameLst>
                                      </p:cBhvr>
                                      <p:rCtr x="12500" y="0"/>
                                    </p:animMotion>
                                  </p:childTnLst>
                                </p:cTn>
                              </p:par>
                            </p:childTnLst>
                          </p:cTn>
                        </p:par>
                        <p:par>
                          <p:cTn id="7" fill="hold">
                            <p:stCondLst>
                              <p:cond delay="2000"/>
                            </p:stCondLst>
                            <p:childTnLst>
                              <p:par>
                                <p:cTn id="8" presetID="3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fltVal val="0"/>
                                          </p:val>
                                        </p:tav>
                                        <p:tav tm="100000">
                                          <p:val>
                                            <p:strVal val="#ppt_w"/>
                                          </p:val>
                                        </p:tav>
                                      </p:tavLst>
                                    </p:anim>
                                    <p:anim calcmode="lin" valueType="num">
                                      <p:cBhvr>
                                        <p:cTn id="11" dur="1000" fill="hold"/>
                                        <p:tgtEl>
                                          <p:spTgt spid="9"/>
                                        </p:tgtEl>
                                        <p:attrNameLst>
                                          <p:attrName>ppt_h</p:attrName>
                                        </p:attrNameLst>
                                      </p:cBhvr>
                                      <p:tavLst>
                                        <p:tav tm="0">
                                          <p:val>
                                            <p:fltVal val="0"/>
                                          </p:val>
                                        </p:tav>
                                        <p:tav tm="100000">
                                          <p:val>
                                            <p:strVal val="#ppt_h"/>
                                          </p:val>
                                        </p:tav>
                                      </p:tavLst>
                                    </p:anim>
                                    <p:anim calcmode="lin" valueType="num">
                                      <p:cBhvr>
                                        <p:cTn id="12" dur="1000" fill="hold"/>
                                        <p:tgtEl>
                                          <p:spTgt spid="9"/>
                                        </p:tgtEl>
                                        <p:attrNameLst>
                                          <p:attrName>style.rotation</p:attrName>
                                        </p:attrNameLst>
                                      </p:cBhvr>
                                      <p:tavLst>
                                        <p:tav tm="0">
                                          <p:val>
                                            <p:fltVal val="90"/>
                                          </p:val>
                                        </p:tav>
                                        <p:tav tm="100000">
                                          <p:val>
                                            <p:fltVal val="0"/>
                                          </p:val>
                                        </p:tav>
                                      </p:tavLst>
                                    </p:anim>
                                    <p:animEffect transition="in" filter="fade">
                                      <p:cBhvr>
                                        <p:cTn id="13" dur="1000"/>
                                        <p:tgtEl>
                                          <p:spTgt spid="9"/>
                                        </p:tgtEl>
                                      </p:cBhvr>
                                    </p:animEffect>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childTnLst>
                          </p:cTn>
                        </p:par>
                        <p:par>
                          <p:cTn id="27" fill="hold">
                            <p:stCondLst>
                              <p:cond delay="400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19">
                                            <p:txEl>
                                              <p:pRg st="1" end="1"/>
                                            </p:txEl>
                                          </p:spTgt>
                                        </p:tgtEl>
                                        <p:attrNameLst>
                                          <p:attrName>style.visibility</p:attrName>
                                        </p:attrNameLst>
                                      </p:cBhvr>
                                      <p:to>
                                        <p:strVal val="visible"/>
                                      </p:to>
                                    </p:set>
                                    <p:anim calcmode="lin" valueType="num">
                                      <p:cBhvr additive="base">
                                        <p:cTn id="35"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4" fill="hold" nodeType="afterEffect">
                                  <p:stCondLst>
                                    <p:cond delay="0"/>
                                  </p:stCondLst>
                                  <p:childTnLst>
                                    <p:set>
                                      <p:cBhvr>
                                        <p:cTn id="39" dur="1" fill="hold">
                                          <p:stCondLst>
                                            <p:cond delay="0"/>
                                          </p:stCondLst>
                                        </p:cTn>
                                        <p:tgtEl>
                                          <p:spTgt spid="19">
                                            <p:txEl>
                                              <p:pRg st="2" end="2"/>
                                            </p:txEl>
                                          </p:spTgt>
                                        </p:tgtEl>
                                        <p:attrNameLst>
                                          <p:attrName>style.visibility</p:attrName>
                                        </p:attrNameLst>
                                      </p:cBhvr>
                                      <p:to>
                                        <p:strVal val="visible"/>
                                      </p:to>
                                    </p:set>
                                    <p:anim calcmode="lin" valueType="num">
                                      <p:cBhvr additive="base">
                                        <p:cTn id="40"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par>
                          <p:cTn id="42" fill="hold">
                            <p:stCondLst>
                              <p:cond delay="5500"/>
                            </p:stCondLst>
                            <p:childTnLst>
                              <p:par>
                                <p:cTn id="43" presetID="2" presetClass="entr" presetSubtype="4" fill="hold" nodeType="afterEffect">
                                  <p:stCondLst>
                                    <p:cond delay="0"/>
                                  </p:stCondLst>
                                  <p:childTnLst>
                                    <p:set>
                                      <p:cBhvr>
                                        <p:cTn id="44" dur="1" fill="hold">
                                          <p:stCondLst>
                                            <p:cond delay="0"/>
                                          </p:stCondLst>
                                        </p:cTn>
                                        <p:tgtEl>
                                          <p:spTgt spid="19">
                                            <p:txEl>
                                              <p:pRg st="4" end="4"/>
                                            </p:txEl>
                                          </p:spTgt>
                                        </p:tgtEl>
                                        <p:attrNameLst>
                                          <p:attrName>style.visibility</p:attrName>
                                        </p:attrNameLst>
                                      </p:cBhvr>
                                      <p:to>
                                        <p:strVal val="visible"/>
                                      </p:to>
                                    </p:set>
                                    <p:anim calcmode="lin" valueType="num">
                                      <p:cBhvr additive="base">
                                        <p:cTn id="45" dur="500" fill="hold"/>
                                        <p:tgtEl>
                                          <p:spTgt spid="19">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9">
                                            <p:txEl>
                                              <p:pRg st="4" end="4"/>
                                            </p:txEl>
                                          </p:spTgt>
                                        </p:tgtEl>
                                        <p:attrNameLst>
                                          <p:attrName>ppt_y</p:attrName>
                                        </p:attrNameLst>
                                      </p:cBhvr>
                                      <p:tavLst>
                                        <p:tav tm="0">
                                          <p:val>
                                            <p:strVal val="1+#ppt_h/2"/>
                                          </p:val>
                                        </p:tav>
                                        <p:tav tm="100000">
                                          <p:val>
                                            <p:strVal val="#ppt_y"/>
                                          </p:val>
                                        </p:tav>
                                      </p:tavLst>
                                    </p:anim>
                                  </p:childTnLst>
                                </p:cTn>
                              </p:par>
                            </p:childTnLst>
                          </p:cTn>
                        </p:par>
                        <p:par>
                          <p:cTn id="47" fill="hold">
                            <p:stCondLst>
                              <p:cond delay="6000"/>
                            </p:stCondLst>
                            <p:childTnLst>
                              <p:par>
                                <p:cTn id="48" presetID="2" presetClass="entr" presetSubtype="4" fill="hold" nodeType="afterEffect">
                                  <p:stCondLst>
                                    <p:cond delay="0"/>
                                  </p:stCondLst>
                                  <p:childTnLst>
                                    <p:set>
                                      <p:cBhvr>
                                        <p:cTn id="49" dur="1" fill="hold">
                                          <p:stCondLst>
                                            <p:cond delay="0"/>
                                          </p:stCondLst>
                                        </p:cTn>
                                        <p:tgtEl>
                                          <p:spTgt spid="19">
                                            <p:txEl>
                                              <p:pRg st="5" end="5"/>
                                            </p:txEl>
                                          </p:spTgt>
                                        </p:tgtEl>
                                        <p:attrNameLst>
                                          <p:attrName>style.visibility</p:attrName>
                                        </p:attrNameLst>
                                      </p:cBhvr>
                                      <p:to>
                                        <p:strVal val="visible"/>
                                      </p:to>
                                    </p:set>
                                    <p:anim calcmode="lin" valueType="num">
                                      <p:cBhvr additive="base">
                                        <p:cTn id="50" dur="500" fill="hold"/>
                                        <p:tgtEl>
                                          <p:spTgt spid="19">
                                            <p:txEl>
                                              <p:pRg st="5"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9">
                                            <p:txEl>
                                              <p:pRg st="5" end="5"/>
                                            </p:txEl>
                                          </p:spTgt>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 presetClass="entr" presetSubtype="4" fill="hold" nodeType="afterEffect">
                                  <p:stCondLst>
                                    <p:cond delay="0"/>
                                  </p:stCondLst>
                                  <p:childTnLst>
                                    <p:set>
                                      <p:cBhvr>
                                        <p:cTn id="54" dur="1" fill="hold">
                                          <p:stCondLst>
                                            <p:cond delay="0"/>
                                          </p:stCondLst>
                                        </p:cTn>
                                        <p:tgtEl>
                                          <p:spTgt spid="19">
                                            <p:txEl>
                                              <p:pRg st="7" end="7"/>
                                            </p:txEl>
                                          </p:spTgt>
                                        </p:tgtEl>
                                        <p:attrNameLst>
                                          <p:attrName>style.visibility</p:attrName>
                                        </p:attrNameLst>
                                      </p:cBhvr>
                                      <p:to>
                                        <p:strVal val="visible"/>
                                      </p:to>
                                    </p:set>
                                    <p:anim calcmode="lin" valueType="num">
                                      <p:cBhvr additive="base">
                                        <p:cTn id="55" dur="500" fill="hold"/>
                                        <p:tgtEl>
                                          <p:spTgt spid="19">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9">
                                            <p:txEl>
                                              <p:pRg st="7" end="7"/>
                                            </p:txEl>
                                          </p:spTgt>
                                        </p:tgtEl>
                                        <p:attrNameLst>
                                          <p:attrName>ppt_y</p:attrName>
                                        </p:attrNameLst>
                                      </p:cBhvr>
                                      <p:tavLst>
                                        <p:tav tm="0">
                                          <p:val>
                                            <p:strVal val="1+#ppt_h/2"/>
                                          </p:val>
                                        </p:tav>
                                        <p:tav tm="100000">
                                          <p:val>
                                            <p:strVal val="#ppt_y"/>
                                          </p:val>
                                        </p:tav>
                                      </p:tavLst>
                                    </p:anim>
                                  </p:childTnLst>
                                </p:cTn>
                              </p:par>
                            </p:childTnLst>
                          </p:cTn>
                        </p:par>
                        <p:par>
                          <p:cTn id="57" fill="hold">
                            <p:stCondLst>
                              <p:cond delay="7000"/>
                            </p:stCondLst>
                            <p:childTnLst>
                              <p:par>
                                <p:cTn id="58" presetID="2" presetClass="entr" presetSubtype="4" fill="hold" nodeType="afterEffect">
                                  <p:stCondLst>
                                    <p:cond delay="0"/>
                                  </p:stCondLst>
                                  <p:childTnLst>
                                    <p:set>
                                      <p:cBhvr>
                                        <p:cTn id="59" dur="1" fill="hold">
                                          <p:stCondLst>
                                            <p:cond delay="0"/>
                                          </p:stCondLst>
                                        </p:cTn>
                                        <p:tgtEl>
                                          <p:spTgt spid="19">
                                            <p:txEl>
                                              <p:pRg st="8" end="8"/>
                                            </p:txEl>
                                          </p:spTgt>
                                        </p:tgtEl>
                                        <p:attrNameLst>
                                          <p:attrName>style.visibility</p:attrName>
                                        </p:attrNameLst>
                                      </p:cBhvr>
                                      <p:to>
                                        <p:strVal val="visible"/>
                                      </p:to>
                                    </p:set>
                                    <p:anim calcmode="lin" valueType="num">
                                      <p:cBhvr additive="base">
                                        <p:cTn id="60" dur="500" fill="hold"/>
                                        <p:tgtEl>
                                          <p:spTgt spid="19">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9">
                                            <p:txEl>
                                              <p:pRg st="8" end="8"/>
                                            </p:txEl>
                                          </p:spTgt>
                                        </p:tgtEl>
                                        <p:attrNameLst>
                                          <p:attrName>ppt_y</p:attrName>
                                        </p:attrNameLst>
                                      </p:cBhvr>
                                      <p:tavLst>
                                        <p:tav tm="0">
                                          <p:val>
                                            <p:strVal val="1+#ppt_h/2"/>
                                          </p:val>
                                        </p:tav>
                                        <p:tav tm="100000">
                                          <p:val>
                                            <p:strVal val="#ppt_y"/>
                                          </p:val>
                                        </p:tav>
                                      </p:tavLst>
                                    </p:anim>
                                  </p:childTnLst>
                                </p:cTn>
                              </p:par>
                            </p:childTnLst>
                          </p:cTn>
                        </p:par>
                        <p:par>
                          <p:cTn id="62" fill="hold">
                            <p:stCondLst>
                              <p:cond delay="7500"/>
                            </p:stCondLst>
                            <p:childTnLst>
                              <p:par>
                                <p:cTn id="63" presetID="2" presetClass="entr" presetSubtype="4" fill="hold" nodeType="afterEffect">
                                  <p:stCondLst>
                                    <p:cond delay="0"/>
                                  </p:stCondLst>
                                  <p:childTnLst>
                                    <p:set>
                                      <p:cBhvr>
                                        <p:cTn id="64" dur="1" fill="hold">
                                          <p:stCondLst>
                                            <p:cond delay="0"/>
                                          </p:stCondLst>
                                        </p:cTn>
                                        <p:tgtEl>
                                          <p:spTgt spid="19">
                                            <p:txEl>
                                              <p:pRg st="10" end="10"/>
                                            </p:txEl>
                                          </p:spTgt>
                                        </p:tgtEl>
                                        <p:attrNameLst>
                                          <p:attrName>style.visibility</p:attrName>
                                        </p:attrNameLst>
                                      </p:cBhvr>
                                      <p:to>
                                        <p:strVal val="visible"/>
                                      </p:to>
                                    </p:set>
                                    <p:anim calcmode="lin" valueType="num">
                                      <p:cBhvr additive="base">
                                        <p:cTn id="65" dur="500" fill="hold"/>
                                        <p:tgtEl>
                                          <p:spTgt spid="19">
                                            <p:txEl>
                                              <p:pRg st="10" end="1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9">
                                            <p:txEl>
                                              <p:pRg st="10" end="10"/>
                                            </p:txEl>
                                          </p:spTgt>
                                        </p:tgtEl>
                                        <p:attrNameLst>
                                          <p:attrName>ppt_y</p:attrName>
                                        </p:attrNameLst>
                                      </p:cBhvr>
                                      <p:tavLst>
                                        <p:tav tm="0">
                                          <p:val>
                                            <p:strVal val="1+#ppt_h/2"/>
                                          </p:val>
                                        </p:tav>
                                        <p:tav tm="100000">
                                          <p:val>
                                            <p:strVal val="#ppt_y"/>
                                          </p:val>
                                        </p:tav>
                                      </p:tavLst>
                                    </p:anim>
                                  </p:childTnLst>
                                </p:cTn>
                              </p:par>
                            </p:childTnLst>
                          </p:cTn>
                        </p:par>
                        <p:par>
                          <p:cTn id="67" fill="hold">
                            <p:stCondLst>
                              <p:cond delay="8000"/>
                            </p:stCondLst>
                            <p:childTnLst>
                              <p:par>
                                <p:cTn id="68" presetID="2" presetClass="entr" presetSubtype="4" fill="hold" nodeType="afterEffect">
                                  <p:stCondLst>
                                    <p:cond delay="0"/>
                                  </p:stCondLst>
                                  <p:childTnLst>
                                    <p:set>
                                      <p:cBhvr>
                                        <p:cTn id="69" dur="1" fill="hold">
                                          <p:stCondLst>
                                            <p:cond delay="0"/>
                                          </p:stCondLst>
                                        </p:cTn>
                                        <p:tgtEl>
                                          <p:spTgt spid="19">
                                            <p:txEl>
                                              <p:pRg st="11" end="11"/>
                                            </p:txEl>
                                          </p:spTgt>
                                        </p:tgtEl>
                                        <p:attrNameLst>
                                          <p:attrName>style.visibility</p:attrName>
                                        </p:attrNameLst>
                                      </p:cBhvr>
                                      <p:to>
                                        <p:strVal val="visible"/>
                                      </p:to>
                                    </p:set>
                                    <p:anim calcmode="lin" valueType="num">
                                      <p:cBhvr additive="base">
                                        <p:cTn id="70" dur="500" fill="hold"/>
                                        <p:tgtEl>
                                          <p:spTgt spid="19">
                                            <p:txEl>
                                              <p:pRg st="11" end="11"/>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1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8422EC6-5CB6-A548-9D64-04A169281256}"/>
              </a:ext>
            </a:extLst>
          </p:cNvPr>
          <p:cNvSpPr txBox="1"/>
          <p:nvPr/>
        </p:nvSpPr>
        <p:spPr>
          <a:xfrm>
            <a:off x="3617563" y="755312"/>
            <a:ext cx="8269636" cy="861774"/>
          </a:xfrm>
          <a:prstGeom prst="rect">
            <a:avLst/>
          </a:prstGeom>
          <a:noFill/>
        </p:spPr>
        <p:txBody>
          <a:bodyPr wrap="square">
            <a:spAutoFit/>
          </a:bodyPr>
          <a:lstStyle/>
          <a:p>
            <a:pPr algn="ctr"/>
            <a:r>
              <a:rPr lang="pt-BR" sz="5000" b="1" dirty="0">
                <a:latin typeface="Montserrat" panose="00000500000000000000" pitchFamily="2" charset="0"/>
              </a:rPr>
              <a:t>TIPOS DE PREDICADO</a:t>
            </a:r>
          </a:p>
        </p:txBody>
      </p:sp>
      <p:sp>
        <p:nvSpPr>
          <p:cNvPr id="2" name="Retângulo: Cantos Arredondados 1">
            <a:extLst>
              <a:ext uri="{FF2B5EF4-FFF2-40B4-BE49-F238E27FC236}">
                <a16:creationId xmlns:a16="http://schemas.microsoft.com/office/drawing/2014/main" id="{84D3A786-13C3-4E2A-539B-2B647800FDAE}"/>
              </a:ext>
            </a:extLst>
          </p:cNvPr>
          <p:cNvSpPr/>
          <p:nvPr/>
        </p:nvSpPr>
        <p:spPr>
          <a:xfrm>
            <a:off x="-5157551" y="755312"/>
            <a:ext cx="5805243" cy="1325405"/>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4" name="CaixaDeTexto 3">
            <a:extLst>
              <a:ext uri="{FF2B5EF4-FFF2-40B4-BE49-F238E27FC236}">
                <a16:creationId xmlns:a16="http://schemas.microsoft.com/office/drawing/2014/main" id="{2486F9BE-303A-52CD-37DB-DE615316F0B9}"/>
              </a:ext>
            </a:extLst>
          </p:cNvPr>
          <p:cNvSpPr txBox="1"/>
          <p:nvPr/>
        </p:nvSpPr>
        <p:spPr>
          <a:xfrm>
            <a:off x="-3037911" y="983852"/>
            <a:ext cx="4086656" cy="868323"/>
          </a:xfrm>
          <a:prstGeom prst="roundRect">
            <a:avLst/>
          </a:prstGeom>
          <a:noFill/>
        </p:spPr>
        <p:txBody>
          <a:bodyPr wrap="square" lIns="91440" tIns="45720" rIns="91440" bIns="45720" rtlCol="0" anchor="t">
            <a:spAutoFit/>
          </a:bodyPr>
          <a:lstStyle/>
          <a:p>
            <a:r>
              <a:rPr lang="pt-BR" sz="4500" b="1" dirty="0">
                <a:solidFill>
                  <a:srgbClr val="74BDCB"/>
                </a:solidFill>
                <a:latin typeface="Wreath Halftone Medium" pitchFamily="50" charset="0"/>
              </a:rPr>
              <a:t>Recapitulando</a:t>
            </a:r>
          </a:p>
        </p:txBody>
      </p:sp>
      <p:sp>
        <p:nvSpPr>
          <p:cNvPr id="6" name="CaixaDeTexto 5">
            <a:extLst>
              <a:ext uri="{FF2B5EF4-FFF2-40B4-BE49-F238E27FC236}">
                <a16:creationId xmlns:a16="http://schemas.microsoft.com/office/drawing/2014/main" id="{178C9372-A625-8E84-FF58-D77862EFC1AC}"/>
              </a:ext>
            </a:extLst>
          </p:cNvPr>
          <p:cNvSpPr txBox="1"/>
          <p:nvPr/>
        </p:nvSpPr>
        <p:spPr>
          <a:xfrm>
            <a:off x="1237992" y="2530514"/>
            <a:ext cx="4271472" cy="1015663"/>
          </a:xfrm>
          <a:prstGeom prst="rect">
            <a:avLst/>
          </a:prstGeom>
          <a:noFill/>
        </p:spPr>
        <p:txBody>
          <a:bodyPr wrap="square" rtlCol="0">
            <a:spAutoFit/>
          </a:bodyPr>
          <a:lstStyle/>
          <a:p>
            <a:pPr algn="ctr"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algn="ctr" fontAlgn="base"/>
            <a:r>
              <a:rPr lang="pt-BR" sz="2000" dirty="0">
                <a:solidFill>
                  <a:srgbClr val="000000"/>
                </a:solidFill>
                <a:highlight>
                  <a:srgbClr val="D9EAD3"/>
                </a:highlight>
                <a:latin typeface="Montserrat Medium" panose="00000600000000000000" pitchFamily="2" charset="0"/>
              </a:rPr>
              <a:t>Apresenta como núcleo um verbo SIGNIFICATIVO.</a:t>
            </a:r>
            <a:endParaRPr lang="pt-BR" sz="2000" dirty="0"/>
          </a:p>
        </p:txBody>
      </p:sp>
      <p:sp>
        <p:nvSpPr>
          <p:cNvPr id="7" name="CaixaDeTexto 6">
            <a:extLst>
              <a:ext uri="{FF2B5EF4-FFF2-40B4-BE49-F238E27FC236}">
                <a16:creationId xmlns:a16="http://schemas.microsoft.com/office/drawing/2014/main" id="{BA1ECB19-09F1-DD1C-45C8-16C6F9C42BDB}"/>
              </a:ext>
            </a:extLst>
          </p:cNvPr>
          <p:cNvSpPr txBox="1"/>
          <p:nvPr/>
        </p:nvSpPr>
        <p:spPr>
          <a:xfrm>
            <a:off x="1237992" y="2299681"/>
            <a:ext cx="4271472"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VERBAL</a:t>
            </a:r>
          </a:p>
        </p:txBody>
      </p:sp>
      <p:sp>
        <p:nvSpPr>
          <p:cNvPr id="8" name="CaixaDeTexto 7">
            <a:extLst>
              <a:ext uri="{FF2B5EF4-FFF2-40B4-BE49-F238E27FC236}">
                <a16:creationId xmlns:a16="http://schemas.microsoft.com/office/drawing/2014/main" id="{C69463F7-5367-D4AF-09CC-836076F5ED8D}"/>
              </a:ext>
            </a:extLst>
          </p:cNvPr>
          <p:cNvSpPr txBox="1"/>
          <p:nvPr/>
        </p:nvSpPr>
        <p:spPr>
          <a:xfrm>
            <a:off x="6328152" y="2413337"/>
            <a:ext cx="4271472" cy="1631216"/>
          </a:xfrm>
          <a:prstGeom prst="rect">
            <a:avLst/>
          </a:prstGeom>
          <a:noFill/>
        </p:spPr>
        <p:txBody>
          <a:bodyPr wrap="square" rtlCol="0">
            <a:spAutoFit/>
          </a:bodyPr>
          <a:lstStyle/>
          <a:p>
            <a:pPr algn="ctr"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algn="ctr" fontAlgn="base"/>
            <a:r>
              <a:rPr lang="pt-BR" sz="2000" dirty="0">
                <a:solidFill>
                  <a:srgbClr val="000000"/>
                </a:solidFill>
                <a:highlight>
                  <a:srgbClr val="D9EAD3"/>
                </a:highlight>
                <a:latin typeface="Montserrat Medium" panose="00000600000000000000" pitchFamily="2" charset="0"/>
              </a:rPr>
              <a:t>Apresenta como núcleo um PREDICATIVO DO SUJEITO, que se liga ao sujeito por meio de um verbo de ligação.</a:t>
            </a:r>
            <a:endParaRPr lang="pt-BR" sz="2000" dirty="0"/>
          </a:p>
        </p:txBody>
      </p:sp>
      <p:sp>
        <p:nvSpPr>
          <p:cNvPr id="9" name="CaixaDeTexto 8">
            <a:extLst>
              <a:ext uri="{FF2B5EF4-FFF2-40B4-BE49-F238E27FC236}">
                <a16:creationId xmlns:a16="http://schemas.microsoft.com/office/drawing/2014/main" id="{0D91F414-89A0-EFFE-43E5-5E18B3764E53}"/>
              </a:ext>
            </a:extLst>
          </p:cNvPr>
          <p:cNvSpPr txBox="1"/>
          <p:nvPr/>
        </p:nvSpPr>
        <p:spPr>
          <a:xfrm>
            <a:off x="6328152" y="2182504"/>
            <a:ext cx="4271472"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NOMINAL</a:t>
            </a:r>
          </a:p>
        </p:txBody>
      </p:sp>
      <p:sp>
        <p:nvSpPr>
          <p:cNvPr id="10" name="CaixaDeTexto 9">
            <a:extLst>
              <a:ext uri="{FF2B5EF4-FFF2-40B4-BE49-F238E27FC236}">
                <a16:creationId xmlns:a16="http://schemas.microsoft.com/office/drawing/2014/main" id="{06EAAEEA-48D7-6D27-21E9-72CA6F1BF53D}"/>
              </a:ext>
            </a:extLst>
          </p:cNvPr>
          <p:cNvSpPr txBox="1"/>
          <p:nvPr/>
        </p:nvSpPr>
        <p:spPr>
          <a:xfrm>
            <a:off x="1237992" y="4960601"/>
            <a:ext cx="4564292" cy="1631216"/>
          </a:xfrm>
          <a:prstGeom prst="rect">
            <a:avLst/>
          </a:prstGeom>
          <a:noFill/>
        </p:spPr>
        <p:txBody>
          <a:bodyPr wrap="square" rtlCol="0">
            <a:spAutoFit/>
          </a:bodyPr>
          <a:lstStyle/>
          <a:p>
            <a:pPr algn="ctr" fontAlgn="base">
              <a:buFont typeface="Arial" panose="020B0604020202020204" pitchFamily="34" charset="0"/>
              <a:buChar char="•"/>
            </a:pPr>
            <a:endParaRPr lang="pt-BR" sz="2000" b="0" i="0" dirty="0">
              <a:solidFill>
                <a:srgbClr val="21242C"/>
              </a:solidFill>
              <a:effectLst/>
              <a:latin typeface="Montserrat" panose="00000500000000000000" pitchFamily="2" charset="0"/>
            </a:endParaRPr>
          </a:p>
          <a:p>
            <a:pPr algn="ctr" fontAlgn="base"/>
            <a:r>
              <a:rPr lang="pt-BR" sz="2000" dirty="0">
                <a:solidFill>
                  <a:srgbClr val="000000"/>
                </a:solidFill>
                <a:highlight>
                  <a:srgbClr val="D9EAD3"/>
                </a:highlight>
                <a:latin typeface="Montserrat Medium" panose="00000600000000000000" pitchFamily="2" charset="0"/>
              </a:rPr>
              <a:t>Apresenta dois núcleos: UM VERBO SIGNIFICATIVO e um PREDICATIVO (do sujeito ou do objeto).</a:t>
            </a:r>
            <a:endParaRPr lang="pt-BR" sz="2000" dirty="0"/>
          </a:p>
        </p:txBody>
      </p:sp>
      <p:sp>
        <p:nvSpPr>
          <p:cNvPr id="11" name="CaixaDeTexto 10">
            <a:extLst>
              <a:ext uri="{FF2B5EF4-FFF2-40B4-BE49-F238E27FC236}">
                <a16:creationId xmlns:a16="http://schemas.microsoft.com/office/drawing/2014/main" id="{C2A78AFB-B03F-DA1D-E951-33C5FFF3A43E}"/>
              </a:ext>
            </a:extLst>
          </p:cNvPr>
          <p:cNvSpPr txBox="1"/>
          <p:nvPr/>
        </p:nvSpPr>
        <p:spPr>
          <a:xfrm>
            <a:off x="800188" y="4729768"/>
            <a:ext cx="5295812" cy="461665"/>
          </a:xfrm>
          <a:prstGeom prst="rect">
            <a:avLst/>
          </a:prstGeom>
          <a:noFill/>
        </p:spPr>
        <p:txBody>
          <a:bodyPr wrap="square" rtlCol="0">
            <a:spAutoFit/>
          </a:bodyPr>
          <a:lstStyle/>
          <a:p>
            <a:pPr algn="ctr"/>
            <a:r>
              <a:rPr lang="pt-BR" sz="2400" b="1" dirty="0">
                <a:effectLst>
                  <a:outerShdw blurRad="38100" dist="38100" dir="2700000" algn="tl">
                    <a:srgbClr val="000000">
                      <a:alpha val="43137"/>
                    </a:srgbClr>
                  </a:outerShdw>
                </a:effectLst>
                <a:latin typeface="Montserrat Medium" panose="00000600000000000000" pitchFamily="2" charset="0"/>
              </a:rPr>
              <a:t>PREDICADO VERBO NOMINAL</a:t>
            </a:r>
          </a:p>
        </p:txBody>
      </p:sp>
      <p:sp>
        <p:nvSpPr>
          <p:cNvPr id="12" name="Retângulo: Cantos Arredondados 11">
            <a:extLst>
              <a:ext uri="{FF2B5EF4-FFF2-40B4-BE49-F238E27FC236}">
                <a16:creationId xmlns:a16="http://schemas.microsoft.com/office/drawing/2014/main" id="{B467C586-FABD-1249-B548-4DFBC7E30EF7}"/>
              </a:ext>
            </a:extLst>
          </p:cNvPr>
          <p:cNvSpPr/>
          <p:nvPr/>
        </p:nvSpPr>
        <p:spPr>
          <a:xfrm>
            <a:off x="6827520" y="4213833"/>
            <a:ext cx="4564292" cy="2377984"/>
          </a:xfrm>
          <a:prstGeom prst="roundRect">
            <a:avLst/>
          </a:prstGeom>
          <a:solidFill>
            <a:srgbClr val="35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00"/>
          </a:p>
        </p:txBody>
      </p:sp>
      <p:sp>
        <p:nvSpPr>
          <p:cNvPr id="13" name="CaixaDeTexto 12">
            <a:extLst>
              <a:ext uri="{FF2B5EF4-FFF2-40B4-BE49-F238E27FC236}">
                <a16:creationId xmlns:a16="http://schemas.microsoft.com/office/drawing/2014/main" id="{9C14C166-C576-FA6E-5128-4D085055F75A}"/>
              </a:ext>
            </a:extLst>
          </p:cNvPr>
          <p:cNvSpPr txBox="1"/>
          <p:nvPr/>
        </p:nvSpPr>
        <p:spPr>
          <a:xfrm>
            <a:off x="6973930" y="4587217"/>
            <a:ext cx="4271472" cy="1631216"/>
          </a:xfrm>
          <a:prstGeom prst="rect">
            <a:avLst/>
          </a:prstGeom>
          <a:noFill/>
        </p:spPr>
        <p:txBody>
          <a:bodyPr wrap="square" rtlCol="0">
            <a:spAutoFit/>
          </a:bodyPr>
          <a:lstStyle/>
          <a:p>
            <a:pPr algn="ctr"/>
            <a:r>
              <a:rPr lang="pt-BR" sz="2000" dirty="0">
                <a:solidFill>
                  <a:schemeClr val="bg1"/>
                </a:solidFill>
                <a:effectLst>
                  <a:outerShdw blurRad="38100" dist="38100" dir="2700000" algn="tl">
                    <a:srgbClr val="000000">
                      <a:alpha val="43137"/>
                    </a:srgbClr>
                  </a:outerShdw>
                </a:effectLst>
                <a:latin typeface="Montserrat Medium" panose="00000600000000000000" pitchFamily="2" charset="0"/>
              </a:rPr>
              <a:t>Para facilitar a identificação de um </a:t>
            </a:r>
            <a:r>
              <a:rPr lang="pt-BR" sz="2000" dirty="0">
                <a:solidFill>
                  <a:schemeClr val="bg1"/>
                </a:solidFill>
                <a:latin typeface="Montserrat Medium" panose="00000600000000000000" pitchFamily="2" charset="0"/>
              </a:rPr>
              <a:t>predicado verbo-nominal, podemos desmembrá-lo em dois predicados: um verbal e um nominal. </a:t>
            </a:r>
          </a:p>
        </p:txBody>
      </p:sp>
      <p:pic>
        <p:nvPicPr>
          <p:cNvPr id="15" name="Gráfico 14" descr="Selo Tick1 estrutura de tópicos">
            <a:extLst>
              <a:ext uri="{FF2B5EF4-FFF2-40B4-BE49-F238E27FC236}">
                <a16:creationId xmlns:a16="http://schemas.microsoft.com/office/drawing/2014/main" id="{FB614B1B-55D2-CA42-03A4-6F5D83FCB5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15442" y="1646455"/>
            <a:ext cx="689352" cy="689352"/>
          </a:xfrm>
          <a:prstGeom prst="rect">
            <a:avLst/>
          </a:prstGeom>
        </p:spPr>
      </p:pic>
      <p:pic>
        <p:nvPicPr>
          <p:cNvPr id="16" name="Gráfico 15" descr="Selo Tick1 estrutura de tópicos">
            <a:extLst>
              <a:ext uri="{FF2B5EF4-FFF2-40B4-BE49-F238E27FC236}">
                <a16:creationId xmlns:a16="http://schemas.microsoft.com/office/drawing/2014/main" id="{E85BFCE1-F9B7-3524-8280-73706547EF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03418" y="4035236"/>
            <a:ext cx="689352" cy="689352"/>
          </a:xfrm>
          <a:prstGeom prst="rect">
            <a:avLst/>
          </a:prstGeom>
        </p:spPr>
      </p:pic>
      <p:pic>
        <p:nvPicPr>
          <p:cNvPr id="17" name="Gráfico 16" descr="Selo Tick1 estrutura de tópicos">
            <a:extLst>
              <a:ext uri="{FF2B5EF4-FFF2-40B4-BE49-F238E27FC236}">
                <a16:creationId xmlns:a16="http://schemas.microsoft.com/office/drawing/2014/main" id="{F74248BF-213A-82FF-D48B-7950EBF81CE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73598" y="1555119"/>
            <a:ext cx="689352" cy="689352"/>
          </a:xfrm>
          <a:prstGeom prst="rect">
            <a:avLst/>
          </a:prstGeom>
        </p:spPr>
      </p:pic>
    </p:spTree>
    <p:extLst>
      <p:ext uri="{BB962C8B-B14F-4D97-AF65-F5344CB8AC3E}">
        <p14:creationId xmlns:p14="http://schemas.microsoft.com/office/powerpoint/2010/main" val="922569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withEffect">
                                  <p:stCondLst>
                                    <p:cond delay="0"/>
                                  </p:stCondLst>
                                  <p:childTnLst>
                                    <p:animMotion origin="layout" path="M 4.16667E-7 -2.96296E-6 L 0.25 -2.96296E-6 " pathEditMode="relative" rAng="0" ptsTypes="AA">
                                      <p:cBhvr>
                                        <p:cTn id="6" dur="2000" fill="hold"/>
                                        <p:tgtEl>
                                          <p:spTgt spid="4"/>
                                        </p:tgtEl>
                                        <p:attrNameLst>
                                          <p:attrName>ppt_x</p:attrName>
                                          <p:attrName>ppt_y</p:attrName>
                                        </p:attrNameLst>
                                      </p:cBhvr>
                                      <p:rCtr x="12500" y="0"/>
                                    </p:animMotion>
                                  </p:childTnLst>
                                </p:cTn>
                              </p:par>
                              <p:par>
                                <p:cTn id="7" presetID="63" presetClass="path" presetSubtype="0" accel="50000" decel="50000" fill="hold" grpId="0" nodeType="withEffect">
                                  <p:stCondLst>
                                    <p:cond delay="0"/>
                                  </p:stCondLst>
                                  <p:childTnLst>
                                    <p:animMotion origin="layout" path="M 0 0 L 0.25 0 E" pathEditMode="relative" ptsTypes="">
                                      <p:cBhvr>
                                        <p:cTn id="8" dur="2000" fill="hold"/>
                                        <p:tgtEl>
                                          <p:spTgt spid="2"/>
                                        </p:tgtEl>
                                        <p:attrNameLst>
                                          <p:attrName>ppt_x</p:attrName>
                                          <p:attrName>ppt_y</p:attrName>
                                        </p:attrNameLst>
                                      </p:cBhvr>
                                    </p:animMotion>
                                  </p:childTnLst>
                                </p:cTn>
                              </p:par>
                            </p:childTnLst>
                          </p:cTn>
                        </p:par>
                        <p:par>
                          <p:cTn id="9" fill="hold">
                            <p:stCondLst>
                              <p:cond delay="2000"/>
                            </p:stCondLst>
                            <p:childTnLst>
                              <p:par>
                                <p:cTn id="10" presetID="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500"/>
                            </p:stCondLst>
                            <p:childTnLst>
                              <p:par>
                                <p:cTn id="15" presetID="3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3500"/>
                            </p:stCondLst>
                            <p:childTnLst>
                              <p:par>
                                <p:cTn id="22" presetID="31"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 calcmode="lin" valueType="num">
                                      <p:cBhvr>
                                        <p:cTn id="26" dur="1000" fill="hold"/>
                                        <p:tgtEl>
                                          <p:spTgt spid="15"/>
                                        </p:tgtEl>
                                        <p:attrNameLst>
                                          <p:attrName>style.rotation</p:attrName>
                                        </p:attrNameLst>
                                      </p:cBhvr>
                                      <p:tavLst>
                                        <p:tav tm="0">
                                          <p:val>
                                            <p:fltVal val="90"/>
                                          </p:val>
                                        </p:tav>
                                        <p:tav tm="100000">
                                          <p:val>
                                            <p:fltVal val="0"/>
                                          </p:val>
                                        </p:tav>
                                      </p:tavLst>
                                    </p:anim>
                                    <p:animEffect transition="in" filter="fade">
                                      <p:cBhvr>
                                        <p:cTn id="27" dur="1000"/>
                                        <p:tgtEl>
                                          <p:spTgt spid="15"/>
                                        </p:tgtEl>
                                      </p:cBhvr>
                                    </p:animEffect>
                                  </p:childTnLst>
                                </p:cTn>
                              </p:par>
                            </p:childTnLst>
                          </p:cTn>
                        </p:par>
                        <p:par>
                          <p:cTn id="28" fill="hold">
                            <p:stCondLst>
                              <p:cond delay="4500"/>
                            </p:stCondLst>
                            <p:childTnLst>
                              <p:par>
                                <p:cTn id="29" presetID="31"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par>
                          <p:cTn id="35" fill="hold">
                            <p:stCondLst>
                              <p:cond delay="5500"/>
                            </p:stCondLst>
                            <p:childTnLst>
                              <p:par>
                                <p:cTn id="36" presetID="31"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 calcmode="lin" valueType="num">
                                      <p:cBhvr>
                                        <p:cTn id="40" dur="1000" fill="hold"/>
                                        <p:tgtEl>
                                          <p:spTgt spid="9"/>
                                        </p:tgtEl>
                                        <p:attrNameLst>
                                          <p:attrName>style.rotation</p:attrName>
                                        </p:attrNameLst>
                                      </p:cBhvr>
                                      <p:tavLst>
                                        <p:tav tm="0">
                                          <p:val>
                                            <p:fltVal val="90"/>
                                          </p:val>
                                        </p:tav>
                                        <p:tav tm="100000">
                                          <p:val>
                                            <p:fltVal val="0"/>
                                          </p:val>
                                        </p:tav>
                                      </p:tavLst>
                                    </p:anim>
                                    <p:animEffect transition="in" filter="fade">
                                      <p:cBhvr>
                                        <p:cTn id="41" dur="1000"/>
                                        <p:tgtEl>
                                          <p:spTgt spid="9"/>
                                        </p:tgtEl>
                                      </p:cBhvr>
                                    </p:animEffect>
                                  </p:childTnLst>
                                </p:cTn>
                              </p:par>
                            </p:childTnLst>
                          </p:cTn>
                        </p:par>
                        <p:par>
                          <p:cTn id="42" fill="hold">
                            <p:stCondLst>
                              <p:cond delay="6500"/>
                            </p:stCondLst>
                            <p:childTnLst>
                              <p:par>
                                <p:cTn id="43" presetID="31"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ppt_w</p:attrName>
                                        </p:attrNameLst>
                                      </p:cBhvr>
                                      <p:tavLst>
                                        <p:tav tm="0">
                                          <p:val>
                                            <p:fltVal val="0"/>
                                          </p:val>
                                        </p:tav>
                                        <p:tav tm="100000">
                                          <p:val>
                                            <p:strVal val="#ppt_w"/>
                                          </p:val>
                                        </p:tav>
                                      </p:tavLst>
                                    </p:anim>
                                    <p:anim calcmode="lin" valueType="num">
                                      <p:cBhvr>
                                        <p:cTn id="46" dur="1000" fill="hold"/>
                                        <p:tgtEl>
                                          <p:spTgt spid="17"/>
                                        </p:tgtEl>
                                        <p:attrNameLst>
                                          <p:attrName>ppt_h</p:attrName>
                                        </p:attrNameLst>
                                      </p:cBhvr>
                                      <p:tavLst>
                                        <p:tav tm="0">
                                          <p:val>
                                            <p:fltVal val="0"/>
                                          </p:val>
                                        </p:tav>
                                        <p:tav tm="100000">
                                          <p:val>
                                            <p:strVal val="#ppt_h"/>
                                          </p:val>
                                        </p:tav>
                                      </p:tavLst>
                                    </p:anim>
                                    <p:anim calcmode="lin" valueType="num">
                                      <p:cBhvr>
                                        <p:cTn id="47" dur="1000" fill="hold"/>
                                        <p:tgtEl>
                                          <p:spTgt spid="17"/>
                                        </p:tgtEl>
                                        <p:attrNameLst>
                                          <p:attrName>style.rotation</p:attrName>
                                        </p:attrNameLst>
                                      </p:cBhvr>
                                      <p:tavLst>
                                        <p:tav tm="0">
                                          <p:val>
                                            <p:fltVal val="90"/>
                                          </p:val>
                                        </p:tav>
                                        <p:tav tm="100000">
                                          <p:val>
                                            <p:fltVal val="0"/>
                                          </p:val>
                                        </p:tav>
                                      </p:tavLst>
                                    </p:anim>
                                    <p:animEffect transition="in" filter="fade">
                                      <p:cBhvr>
                                        <p:cTn id="48" dur="1000"/>
                                        <p:tgtEl>
                                          <p:spTgt spid="17"/>
                                        </p:tgtEl>
                                      </p:cBhvr>
                                    </p:animEffect>
                                  </p:childTnLst>
                                </p:cTn>
                              </p:par>
                            </p:childTnLst>
                          </p:cTn>
                        </p:par>
                        <p:par>
                          <p:cTn id="49" fill="hold">
                            <p:stCondLst>
                              <p:cond delay="7500"/>
                            </p:stCondLst>
                            <p:childTnLst>
                              <p:par>
                                <p:cTn id="50" presetID="31"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ppt_w</p:attrName>
                                        </p:attrNameLst>
                                      </p:cBhvr>
                                      <p:tavLst>
                                        <p:tav tm="0">
                                          <p:val>
                                            <p:fltVal val="0"/>
                                          </p:val>
                                        </p:tav>
                                        <p:tav tm="100000">
                                          <p:val>
                                            <p:strVal val="#ppt_w"/>
                                          </p:val>
                                        </p:tav>
                                      </p:tavLst>
                                    </p:anim>
                                    <p:anim calcmode="lin" valueType="num">
                                      <p:cBhvr>
                                        <p:cTn id="53" dur="1000" fill="hold"/>
                                        <p:tgtEl>
                                          <p:spTgt spid="8"/>
                                        </p:tgtEl>
                                        <p:attrNameLst>
                                          <p:attrName>ppt_h</p:attrName>
                                        </p:attrNameLst>
                                      </p:cBhvr>
                                      <p:tavLst>
                                        <p:tav tm="0">
                                          <p:val>
                                            <p:fltVal val="0"/>
                                          </p:val>
                                        </p:tav>
                                        <p:tav tm="100000">
                                          <p:val>
                                            <p:strVal val="#ppt_h"/>
                                          </p:val>
                                        </p:tav>
                                      </p:tavLst>
                                    </p:anim>
                                    <p:anim calcmode="lin" valueType="num">
                                      <p:cBhvr>
                                        <p:cTn id="54" dur="1000" fill="hold"/>
                                        <p:tgtEl>
                                          <p:spTgt spid="8"/>
                                        </p:tgtEl>
                                        <p:attrNameLst>
                                          <p:attrName>style.rotation</p:attrName>
                                        </p:attrNameLst>
                                      </p:cBhvr>
                                      <p:tavLst>
                                        <p:tav tm="0">
                                          <p:val>
                                            <p:fltVal val="90"/>
                                          </p:val>
                                        </p:tav>
                                        <p:tav tm="100000">
                                          <p:val>
                                            <p:fltVal val="0"/>
                                          </p:val>
                                        </p:tav>
                                      </p:tavLst>
                                    </p:anim>
                                    <p:animEffect transition="in" filter="fade">
                                      <p:cBhvr>
                                        <p:cTn id="55" dur="1000"/>
                                        <p:tgtEl>
                                          <p:spTgt spid="8"/>
                                        </p:tgtEl>
                                      </p:cBhvr>
                                    </p:animEffect>
                                  </p:childTnLst>
                                </p:cTn>
                              </p:par>
                            </p:childTnLst>
                          </p:cTn>
                        </p:par>
                        <p:par>
                          <p:cTn id="56" fill="hold">
                            <p:stCondLst>
                              <p:cond delay="8500"/>
                            </p:stCondLst>
                            <p:childTnLst>
                              <p:par>
                                <p:cTn id="57" presetID="31"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1000" fill="hold"/>
                                        <p:tgtEl>
                                          <p:spTgt spid="11"/>
                                        </p:tgtEl>
                                        <p:attrNameLst>
                                          <p:attrName>ppt_w</p:attrName>
                                        </p:attrNameLst>
                                      </p:cBhvr>
                                      <p:tavLst>
                                        <p:tav tm="0">
                                          <p:val>
                                            <p:fltVal val="0"/>
                                          </p:val>
                                        </p:tav>
                                        <p:tav tm="100000">
                                          <p:val>
                                            <p:strVal val="#ppt_w"/>
                                          </p:val>
                                        </p:tav>
                                      </p:tavLst>
                                    </p:anim>
                                    <p:anim calcmode="lin" valueType="num">
                                      <p:cBhvr>
                                        <p:cTn id="60" dur="1000" fill="hold"/>
                                        <p:tgtEl>
                                          <p:spTgt spid="11"/>
                                        </p:tgtEl>
                                        <p:attrNameLst>
                                          <p:attrName>ppt_h</p:attrName>
                                        </p:attrNameLst>
                                      </p:cBhvr>
                                      <p:tavLst>
                                        <p:tav tm="0">
                                          <p:val>
                                            <p:fltVal val="0"/>
                                          </p:val>
                                        </p:tav>
                                        <p:tav tm="100000">
                                          <p:val>
                                            <p:strVal val="#ppt_h"/>
                                          </p:val>
                                        </p:tav>
                                      </p:tavLst>
                                    </p:anim>
                                    <p:anim calcmode="lin" valueType="num">
                                      <p:cBhvr>
                                        <p:cTn id="61" dur="1000" fill="hold"/>
                                        <p:tgtEl>
                                          <p:spTgt spid="11"/>
                                        </p:tgtEl>
                                        <p:attrNameLst>
                                          <p:attrName>style.rotation</p:attrName>
                                        </p:attrNameLst>
                                      </p:cBhvr>
                                      <p:tavLst>
                                        <p:tav tm="0">
                                          <p:val>
                                            <p:fltVal val="90"/>
                                          </p:val>
                                        </p:tav>
                                        <p:tav tm="100000">
                                          <p:val>
                                            <p:fltVal val="0"/>
                                          </p:val>
                                        </p:tav>
                                      </p:tavLst>
                                    </p:anim>
                                    <p:animEffect transition="in" filter="fade">
                                      <p:cBhvr>
                                        <p:cTn id="62" dur="1000"/>
                                        <p:tgtEl>
                                          <p:spTgt spid="11"/>
                                        </p:tgtEl>
                                      </p:cBhvr>
                                    </p:animEffect>
                                  </p:childTnLst>
                                </p:cTn>
                              </p:par>
                            </p:childTnLst>
                          </p:cTn>
                        </p:par>
                        <p:par>
                          <p:cTn id="63" fill="hold">
                            <p:stCondLst>
                              <p:cond delay="9500"/>
                            </p:stCondLst>
                            <p:childTnLst>
                              <p:par>
                                <p:cTn id="64" presetID="31" presetClass="entr" presetSubtype="0"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1000" fill="hold"/>
                                        <p:tgtEl>
                                          <p:spTgt spid="10"/>
                                        </p:tgtEl>
                                        <p:attrNameLst>
                                          <p:attrName>ppt_w</p:attrName>
                                        </p:attrNameLst>
                                      </p:cBhvr>
                                      <p:tavLst>
                                        <p:tav tm="0">
                                          <p:val>
                                            <p:fltVal val="0"/>
                                          </p:val>
                                        </p:tav>
                                        <p:tav tm="100000">
                                          <p:val>
                                            <p:strVal val="#ppt_w"/>
                                          </p:val>
                                        </p:tav>
                                      </p:tavLst>
                                    </p:anim>
                                    <p:anim calcmode="lin" valueType="num">
                                      <p:cBhvr>
                                        <p:cTn id="67" dur="1000" fill="hold"/>
                                        <p:tgtEl>
                                          <p:spTgt spid="10"/>
                                        </p:tgtEl>
                                        <p:attrNameLst>
                                          <p:attrName>ppt_h</p:attrName>
                                        </p:attrNameLst>
                                      </p:cBhvr>
                                      <p:tavLst>
                                        <p:tav tm="0">
                                          <p:val>
                                            <p:fltVal val="0"/>
                                          </p:val>
                                        </p:tav>
                                        <p:tav tm="100000">
                                          <p:val>
                                            <p:strVal val="#ppt_h"/>
                                          </p:val>
                                        </p:tav>
                                      </p:tavLst>
                                    </p:anim>
                                    <p:anim calcmode="lin" valueType="num">
                                      <p:cBhvr>
                                        <p:cTn id="68" dur="1000" fill="hold"/>
                                        <p:tgtEl>
                                          <p:spTgt spid="10"/>
                                        </p:tgtEl>
                                        <p:attrNameLst>
                                          <p:attrName>style.rotation</p:attrName>
                                        </p:attrNameLst>
                                      </p:cBhvr>
                                      <p:tavLst>
                                        <p:tav tm="0">
                                          <p:val>
                                            <p:fltVal val="90"/>
                                          </p:val>
                                        </p:tav>
                                        <p:tav tm="100000">
                                          <p:val>
                                            <p:fltVal val="0"/>
                                          </p:val>
                                        </p:tav>
                                      </p:tavLst>
                                    </p:anim>
                                    <p:animEffect transition="in" filter="fade">
                                      <p:cBhvr>
                                        <p:cTn id="69" dur="1000"/>
                                        <p:tgtEl>
                                          <p:spTgt spid="10"/>
                                        </p:tgtEl>
                                      </p:cBhvr>
                                    </p:animEffect>
                                  </p:childTnLst>
                                </p:cTn>
                              </p:par>
                            </p:childTnLst>
                          </p:cTn>
                        </p:par>
                        <p:par>
                          <p:cTn id="70" fill="hold">
                            <p:stCondLst>
                              <p:cond delay="10500"/>
                            </p:stCondLst>
                            <p:childTnLst>
                              <p:par>
                                <p:cTn id="71" presetID="31" presetClass="entr" presetSubtype="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ppt_w</p:attrName>
                                        </p:attrNameLst>
                                      </p:cBhvr>
                                      <p:tavLst>
                                        <p:tav tm="0">
                                          <p:val>
                                            <p:fltVal val="0"/>
                                          </p:val>
                                        </p:tav>
                                        <p:tav tm="100000">
                                          <p:val>
                                            <p:strVal val="#ppt_w"/>
                                          </p:val>
                                        </p:tav>
                                      </p:tavLst>
                                    </p:anim>
                                    <p:anim calcmode="lin" valueType="num">
                                      <p:cBhvr>
                                        <p:cTn id="74" dur="1000" fill="hold"/>
                                        <p:tgtEl>
                                          <p:spTgt spid="16"/>
                                        </p:tgtEl>
                                        <p:attrNameLst>
                                          <p:attrName>ppt_h</p:attrName>
                                        </p:attrNameLst>
                                      </p:cBhvr>
                                      <p:tavLst>
                                        <p:tav tm="0">
                                          <p:val>
                                            <p:fltVal val="0"/>
                                          </p:val>
                                        </p:tav>
                                        <p:tav tm="100000">
                                          <p:val>
                                            <p:strVal val="#ppt_h"/>
                                          </p:val>
                                        </p:tav>
                                      </p:tavLst>
                                    </p:anim>
                                    <p:anim calcmode="lin" valueType="num">
                                      <p:cBhvr>
                                        <p:cTn id="75" dur="1000" fill="hold"/>
                                        <p:tgtEl>
                                          <p:spTgt spid="16"/>
                                        </p:tgtEl>
                                        <p:attrNameLst>
                                          <p:attrName>style.rotation</p:attrName>
                                        </p:attrNameLst>
                                      </p:cBhvr>
                                      <p:tavLst>
                                        <p:tav tm="0">
                                          <p:val>
                                            <p:fltVal val="90"/>
                                          </p:val>
                                        </p:tav>
                                        <p:tav tm="100000">
                                          <p:val>
                                            <p:fltVal val="0"/>
                                          </p:val>
                                        </p:tav>
                                      </p:tavLst>
                                    </p:anim>
                                    <p:animEffect transition="in" filter="fade">
                                      <p:cBhvr>
                                        <p:cTn id="76" dur="1000"/>
                                        <p:tgtEl>
                                          <p:spTgt spid="16"/>
                                        </p:tgtEl>
                                      </p:cBhvr>
                                    </p:animEffect>
                                  </p:childTnLst>
                                </p:cTn>
                              </p:par>
                            </p:childTnLst>
                          </p:cTn>
                        </p:par>
                        <p:par>
                          <p:cTn id="77" fill="hold">
                            <p:stCondLst>
                              <p:cond delay="11500"/>
                            </p:stCondLst>
                            <p:childTnLst>
                              <p:par>
                                <p:cTn id="78" presetID="53" presetClass="entr" presetSubtype="16"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childTnLst>
                          </p:cTn>
                        </p:par>
                        <p:par>
                          <p:cTn id="83" fill="hold">
                            <p:stCondLst>
                              <p:cond delay="12000"/>
                            </p:stCondLst>
                            <p:childTnLst>
                              <p:par>
                                <p:cTn id="84" presetID="53" presetClass="entr" presetSubtype="16"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p:cTn id="86" dur="500" fill="hold"/>
                                        <p:tgtEl>
                                          <p:spTgt spid="12"/>
                                        </p:tgtEl>
                                        <p:attrNameLst>
                                          <p:attrName>ppt_w</p:attrName>
                                        </p:attrNameLst>
                                      </p:cBhvr>
                                      <p:tavLst>
                                        <p:tav tm="0">
                                          <p:val>
                                            <p:fltVal val="0"/>
                                          </p:val>
                                        </p:tav>
                                        <p:tav tm="100000">
                                          <p:val>
                                            <p:strVal val="#ppt_w"/>
                                          </p:val>
                                        </p:tav>
                                      </p:tavLst>
                                    </p:anim>
                                    <p:anim calcmode="lin" valueType="num">
                                      <p:cBhvr>
                                        <p:cTn id="87" dur="500" fill="hold"/>
                                        <p:tgtEl>
                                          <p:spTgt spid="12"/>
                                        </p:tgtEl>
                                        <p:attrNameLst>
                                          <p:attrName>ppt_h</p:attrName>
                                        </p:attrNameLst>
                                      </p:cBhvr>
                                      <p:tavLst>
                                        <p:tav tm="0">
                                          <p:val>
                                            <p:fltVal val="0"/>
                                          </p:val>
                                        </p:tav>
                                        <p:tav tm="100000">
                                          <p:val>
                                            <p:strVal val="#ppt_h"/>
                                          </p:val>
                                        </p:tav>
                                      </p:tavLst>
                                    </p:anim>
                                    <p:animEffect transition="in" filter="fade">
                                      <p:cBhvr>
                                        <p:cTn id="8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4" grpId="0"/>
      <p:bldP spid="6" grpId="0"/>
      <p:bldP spid="7" grpId="0"/>
      <p:bldP spid="8" grpId="0"/>
      <p:bldP spid="9" grpId="0"/>
      <p:bldP spid="10" grpId="0"/>
      <p:bldP spid="11" grpId="0"/>
      <p:bldP spid="12" grpId="0" animBg="1"/>
      <p:bldP spid="13" grpId="0"/>
    </p:bld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C318125E-84F6-43B0-987E-4E1C52406C67}">
  <we:reference id="wa104379997" version="2.0.0.0" store="pt-BR" storeType="OMEX"/>
  <we:alternateReferences>
    <we:reference id="wa104379997" version="2.0.0.0"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1946</TotalTime>
  <Words>1012</Words>
  <Application>Microsoft Office PowerPoint</Application>
  <PresentationFormat>Widescreen</PresentationFormat>
  <Paragraphs>158</Paragraphs>
  <Slides>10</Slides>
  <Notes>3</Notes>
  <HiddenSlides>0</HiddenSlides>
  <MMClips>0</MMClips>
  <ScaleCrop>false</ScaleCrop>
  <HeadingPairs>
    <vt:vector size="6" baseType="variant">
      <vt:variant>
        <vt:lpstr>Fontes usadas</vt:lpstr>
      </vt:variant>
      <vt:variant>
        <vt:i4>14</vt:i4>
      </vt:variant>
      <vt:variant>
        <vt:lpstr>Tema</vt:lpstr>
      </vt:variant>
      <vt:variant>
        <vt:i4>1</vt:i4>
      </vt:variant>
      <vt:variant>
        <vt:lpstr>Títulos de slides</vt:lpstr>
      </vt:variant>
      <vt:variant>
        <vt:i4>10</vt:i4>
      </vt:variant>
    </vt:vector>
  </HeadingPairs>
  <TitlesOfParts>
    <vt:vector size="25" baseType="lpstr">
      <vt:lpstr>Montserrat Medium</vt:lpstr>
      <vt:lpstr>Calibri Light</vt:lpstr>
      <vt:lpstr>Montserrat ExtraBold</vt:lpstr>
      <vt:lpstr>Montserrat SemiBold</vt:lpstr>
      <vt:lpstr>Arial Nova</vt:lpstr>
      <vt:lpstr>Fira Sans Extra Condensed Medium</vt:lpstr>
      <vt:lpstr>Montserrat</vt:lpstr>
      <vt:lpstr>HK Grotesk Light</vt:lpstr>
      <vt:lpstr>Arial</vt:lpstr>
      <vt:lpstr>Wreath Halftone Medium</vt:lpstr>
      <vt:lpstr>Brush Script MT</vt:lpstr>
      <vt:lpstr>Wingdings</vt:lpstr>
      <vt:lpstr>Corbel</vt:lpstr>
      <vt:lpstr>Calibri</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NILIENE SOUZA</dc:creator>
  <cp:lastModifiedBy>Suzanne Silva Rodrigues</cp:lastModifiedBy>
  <cp:revision>8</cp:revision>
  <dcterms:created xsi:type="dcterms:W3CDTF">2023-02-22T22:08:04Z</dcterms:created>
  <dcterms:modified xsi:type="dcterms:W3CDTF">2026-01-22T05:13:41Z</dcterms:modified>
</cp:coreProperties>
</file>