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79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70" r:id="rId6"/>
    <p:sldId id="261" r:id="rId7"/>
    <p:sldId id="277" r:id="rId8"/>
    <p:sldId id="267" r:id="rId9"/>
    <p:sldId id="276" r:id="rId10"/>
    <p:sldId id="266" r:id="rId11"/>
    <p:sldId id="262" r:id="rId12"/>
    <p:sldId id="265" r:id="rId13"/>
    <p:sldId id="293" r:id="rId14"/>
    <p:sldId id="294" r:id="rId15"/>
    <p:sldId id="292" r:id="rId16"/>
  </p:sldIdLst>
  <p:sldSz cx="9144000" cy="5143500" type="screen16x9"/>
  <p:notesSz cx="6858000" cy="9144000"/>
  <p:embeddedFontLst>
    <p:embeddedFont>
      <p:font typeface="Josefin Slab" pitchFamily="2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4C75572-40A2-4743-A675-8B015EE6D713}">
  <a:tblStyle styleId="{D4C75572-40A2-4743-A675-8B015EE6D71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52" autoAdjust="0"/>
  </p:normalViewPr>
  <p:slideViewPr>
    <p:cSldViewPr snapToGrid="0">
      <p:cViewPr varScale="1">
        <p:scale>
          <a:sx n="125" d="100"/>
          <a:sy n="125" d="100"/>
        </p:scale>
        <p:origin x="119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108c657577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108c657577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ge936df1943_2_19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4" name="Google Shape;744;ge936df1943_2_19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10b8fd342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10b8fd342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Professor, peça aos alunos que leiam o texto em voz baixa e responda às questões no caderno. Se você quiser imprimir o texto, segue o link da notícia: https://www.cnnbrasil.com.br/nacional/66-dos-alunos-brasileiros-nao-leem-textos-com-mais-de-dez-paginas-diz-estudo/?utm_source=chatgpt.com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Dicas para a aula: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Leia o texto em voz alta com a turma.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Faça uma pausa protocolada: após a leitura de cada parágrafo pare a leitura e questione os alunos sobre a ideia principal daquele trecho, quais dados são mais importantes e o que o autor quis dizer naquele trecho.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BR" dirty="0"/>
              <a:t>Estimule os alunos a </a:t>
            </a:r>
            <a:r>
              <a:rPr lang="pt-BR" b="0" dirty="0"/>
              <a:t>relacionar dados quantitativos com sentido textual.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t-BR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BR" b="0" dirty="0"/>
              <a:t>Gabarito: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BR" b="0" dirty="0"/>
              <a:t>Questão 1: </a:t>
            </a:r>
            <a:r>
              <a:rPr lang="pt-BR" dirty="0"/>
              <a:t>O texto discute a dificuldade de leitura de textos mais longos entre estudantes brasileiros e os impactos desse hábito na aprendizagem e no desempenho escolar.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BR" b="0" dirty="0"/>
              <a:t>Questão 2: </a:t>
            </a:r>
            <a:r>
              <a:rPr lang="pt-BR" dirty="0"/>
              <a:t>Os dados indicam que a maioria dos estudantes lê pouco e evita textos mais extensos, o que revela uma preferência por leituras curtas e menos exigentes.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BR" b="0" dirty="0"/>
              <a:t>Questão 3: </a:t>
            </a:r>
            <a:r>
              <a:rPr lang="pt-BR" dirty="0"/>
              <a:t>Segundo o texto, a leitura profunda contribui para o desenvolvimento do raciocínio e da compreensão, habilidades necessárias também em disciplinas como matemática e ciências.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pt-BR" b="0" dirty="0"/>
              <a:t>Questão 4: </a:t>
            </a:r>
            <a:r>
              <a:rPr lang="pt-BR" dirty="0"/>
              <a:t>Segundo o texto, a leitura profunda influencia outras áreas do conhecimento porque desenvolve habilidades como concentração, raciocínio e compreensão de ideias complexas, que são necessárias para o bom desempenho em diferentes disciplinas, como matemática e ciências.</a:t>
            </a:r>
            <a:endParaRPr lang="pt-BR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10b722e1c6c_0_20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10b722e1c6c_0_20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>
          <a:extLst>
            <a:ext uri="{FF2B5EF4-FFF2-40B4-BE49-F238E27FC236}">
              <a16:creationId xmlns:a16="http://schemas.microsoft.com/office/drawing/2014/main" id="{FCE14B51-FC2D-1875-C010-B9D056E17A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10b722e1c6c_0_20564:notes">
            <a:extLst>
              <a:ext uri="{FF2B5EF4-FFF2-40B4-BE49-F238E27FC236}">
                <a16:creationId xmlns:a16="http://schemas.microsoft.com/office/drawing/2014/main" id="{E9E0B6EA-1977-762C-ED58-3FBA0788905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10b722e1c6c_0_20564:notes">
            <a:extLst>
              <a:ext uri="{FF2B5EF4-FFF2-40B4-BE49-F238E27FC236}">
                <a16:creationId xmlns:a16="http://schemas.microsoft.com/office/drawing/2014/main" id="{C20F3C5F-608F-8652-5E10-4D874FB034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9271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1">
          <a:extLst>
            <a:ext uri="{FF2B5EF4-FFF2-40B4-BE49-F238E27FC236}">
              <a16:creationId xmlns:a16="http://schemas.microsoft.com/office/drawing/2014/main" id="{88D38402-4E83-3D39-5156-BB3E477B2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10b722e1c6c_0_20564:notes">
            <a:extLst>
              <a:ext uri="{FF2B5EF4-FFF2-40B4-BE49-F238E27FC236}">
                <a16:creationId xmlns:a16="http://schemas.microsoft.com/office/drawing/2014/main" id="{EDE09364-EB9B-E7B0-4E95-8EC46961812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3" name="Google Shape;723;g10b722e1c6c_0_20564:notes">
            <a:extLst>
              <a:ext uri="{FF2B5EF4-FFF2-40B4-BE49-F238E27FC236}">
                <a16:creationId xmlns:a16="http://schemas.microsoft.com/office/drawing/2014/main" id="{155960DE-4693-7032-138F-27AE5E219A7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7570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" name="Google Shape;1822;ged15a2965b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3" name="Google Shape;1823;ged15a2965b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e936df1943_2_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e936df1943_2_4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Professor, nesse pontapé inicial, leia com os alunos o texto e comente com eles como a mente humana armazena estratégias de leitura através da formação e fortalecimento de </a:t>
            </a:r>
            <a:r>
              <a:rPr lang="pt-BR" sz="11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conexões neurais</a:t>
            </a:r>
            <a:r>
              <a:rPr lang="pt-B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, um processo impulsionado pela </a:t>
            </a:r>
            <a:r>
              <a:rPr lang="pt-BR" sz="1100" b="1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neuroplasticidade</a:t>
            </a:r>
            <a:r>
              <a:rPr lang="pt-BR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 e que envolve a colaboração de várias áreas do cérebro, especialmente as relacionadas à linguagem e à memória. Comente também sobre a importância de interpretar um texto de forma correta, pois a interpretação de texto é crucial porque </a:t>
            </a:r>
            <a:r>
              <a:rPr lang="pt-BR" dirty="0"/>
              <a:t>permite extrair o sentido completo, indo além das palavras para entender ideias explícitas e implícitas, o que desenvolve o pensamento crítico, melhora a argumentação e o raciocínio, sendo fundamental para o sucesso acadêmico (provas, vestibulares) e para a vida, evitando mal-entendidos e auxiliando na tomada de decisões em diversas áreas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10a709e90bb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10a709e90bb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gcc4eba5a64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3" name="Google Shape;693;gcc4eba5a64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gcc4eba5a64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0" name="Google Shape;870;gcc4eba5a64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e9553da8d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8" name="Google Shape;698;ge9553da8d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gcc4eba5a64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7" name="Google Shape;997;gcc4eba5a64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Professor, comente sobre outros erros que podem acontecer no processo de interpretação textual, como a extrapolação: acrescentar informações ao texto original; redução: diminuir ou eliminar informações do texto; inversão: perder passagens do desenvolvimento, levando-o a conclusões opostas ao do autor. 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cc4eba5a64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cc4eba5a64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g10b722e1c6c_0_219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6" name="Google Shape;986;g10b722e1c6c_0_219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1075" y="500"/>
            <a:ext cx="9148309" cy="5143700"/>
            <a:chOff x="-1075" y="500"/>
            <a:chExt cx="9148309" cy="5143700"/>
          </a:xfrm>
        </p:grpSpPr>
        <p:sp>
          <p:nvSpPr>
            <p:cNvPr id="10" name="Google Shape;10;p2"/>
            <p:cNvSpPr/>
            <p:nvPr/>
          </p:nvSpPr>
          <p:spPr>
            <a:xfrm>
              <a:off x="96" y="571931"/>
              <a:ext cx="1144589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-1075" y="1143362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-1075" y="1714793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70456" y="2286224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-1025" y="2286224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-1030" y="2857655"/>
              <a:ext cx="1711117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1027" y="3429086"/>
              <a:ext cx="571471" cy="114081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96" y="4572773"/>
              <a:ext cx="1144589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146444" y="4572773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717925" y="4572773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289406" y="4572773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69345" y="500"/>
              <a:ext cx="1720713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1075" y="502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rgbClr val="F3D7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721330" y="500"/>
              <a:ext cx="1143036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864346" y="500"/>
              <a:ext cx="2281234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7434245" y="572000"/>
              <a:ext cx="1711328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8001975" y="2286502"/>
              <a:ext cx="1143036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573466" y="1142679"/>
              <a:ext cx="571550" cy="1143819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8001929" y="3429503"/>
              <a:ext cx="571550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573466" y="2857168"/>
              <a:ext cx="571550" cy="1143819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004165" y="4001003"/>
              <a:ext cx="1143036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6864356" y="4572504"/>
              <a:ext cx="1711328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8575684" y="4572504"/>
              <a:ext cx="571550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" name="Google Shape;33;p2"/>
          <p:cNvSpPr txBox="1">
            <a:spLocks noGrp="1"/>
          </p:cNvSpPr>
          <p:nvPr>
            <p:ph type="ctrTitle"/>
          </p:nvPr>
        </p:nvSpPr>
        <p:spPr>
          <a:xfrm>
            <a:off x="2011800" y="1184037"/>
            <a:ext cx="5120400" cy="22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500"/>
              <a:buNone/>
              <a:defRPr sz="5000" b="1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4" name="Google Shape;34;p2"/>
          <p:cNvSpPr txBox="1">
            <a:spLocks noGrp="1"/>
          </p:cNvSpPr>
          <p:nvPr>
            <p:ph type="subTitle" idx="1"/>
          </p:nvPr>
        </p:nvSpPr>
        <p:spPr>
          <a:xfrm>
            <a:off x="2152650" y="3579363"/>
            <a:ext cx="4838700" cy="380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_25">
    <p:bg>
      <p:bgPr>
        <a:solidFill>
          <a:schemeClr val="lt2"/>
        </a:solidFill>
        <a:effectLst/>
      </p:bgPr>
    </p:bg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Google Shape;362;p22"/>
          <p:cNvGrpSpPr/>
          <p:nvPr/>
        </p:nvGrpSpPr>
        <p:grpSpPr>
          <a:xfrm>
            <a:off x="-28" y="-12"/>
            <a:ext cx="9146411" cy="5144019"/>
            <a:chOff x="-28" y="-12"/>
            <a:chExt cx="9146411" cy="5144019"/>
          </a:xfrm>
        </p:grpSpPr>
        <p:sp>
          <p:nvSpPr>
            <p:cNvPr id="363" name="Google Shape;363;p22"/>
            <p:cNvSpPr/>
            <p:nvPr/>
          </p:nvSpPr>
          <p:spPr>
            <a:xfrm>
              <a:off x="7432493" y="1146955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2"/>
            <p:cNvSpPr/>
            <p:nvPr/>
          </p:nvSpPr>
          <p:spPr>
            <a:xfrm rot="-5400000">
              <a:off x="8286111" y="1429715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2"/>
            <p:cNvSpPr/>
            <p:nvPr/>
          </p:nvSpPr>
          <p:spPr>
            <a:xfrm>
              <a:off x="-25" y="1139600"/>
              <a:ext cx="1708559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2"/>
            <p:cNvSpPr/>
            <p:nvPr/>
          </p:nvSpPr>
          <p:spPr>
            <a:xfrm>
              <a:off x="-25" y="1711675"/>
              <a:ext cx="1138824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2"/>
            <p:cNvSpPr/>
            <p:nvPr/>
          </p:nvSpPr>
          <p:spPr>
            <a:xfrm>
              <a:off x="80" y="2282025"/>
              <a:ext cx="1708556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2"/>
            <p:cNvSpPr/>
            <p:nvPr/>
          </p:nvSpPr>
          <p:spPr>
            <a:xfrm>
              <a:off x="5" y="569140"/>
              <a:ext cx="1148196" cy="570529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2"/>
            <p:cNvSpPr/>
            <p:nvPr/>
          </p:nvSpPr>
          <p:spPr>
            <a:xfrm rot="-5400000">
              <a:off x="-295066" y="3716299"/>
              <a:ext cx="1160792" cy="570610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2"/>
            <p:cNvSpPr/>
            <p:nvPr/>
          </p:nvSpPr>
          <p:spPr>
            <a:xfrm>
              <a:off x="0" y="4571600"/>
              <a:ext cx="1138839" cy="57056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2"/>
            <p:cNvSpPr/>
            <p:nvPr/>
          </p:nvSpPr>
          <p:spPr>
            <a:xfrm>
              <a:off x="1138849" y="457344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2"/>
            <p:cNvSpPr/>
            <p:nvPr/>
          </p:nvSpPr>
          <p:spPr>
            <a:xfrm>
              <a:off x="1699905" y="4573428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2"/>
            <p:cNvSpPr/>
            <p:nvPr/>
          </p:nvSpPr>
          <p:spPr>
            <a:xfrm>
              <a:off x="570600" y="3422683"/>
              <a:ext cx="570564" cy="1148301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2"/>
            <p:cNvSpPr/>
            <p:nvPr/>
          </p:nvSpPr>
          <p:spPr>
            <a:xfrm>
              <a:off x="-28" y="-12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2"/>
            <p:cNvSpPr/>
            <p:nvPr/>
          </p:nvSpPr>
          <p:spPr>
            <a:xfrm>
              <a:off x="49" y="2851469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2"/>
            <p:cNvSpPr/>
            <p:nvPr/>
          </p:nvSpPr>
          <p:spPr>
            <a:xfrm>
              <a:off x="6862446" y="3481"/>
              <a:ext cx="2281556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2"/>
            <p:cNvSpPr/>
            <p:nvPr/>
          </p:nvSpPr>
          <p:spPr>
            <a:xfrm>
              <a:off x="7437673" y="571376"/>
              <a:ext cx="1708554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2"/>
            <p:cNvSpPr/>
            <p:nvPr/>
          </p:nvSpPr>
          <p:spPr>
            <a:xfrm rot="10800000">
              <a:off x="8000153" y="2288042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2"/>
            <p:cNvSpPr/>
            <p:nvPr/>
          </p:nvSpPr>
          <p:spPr>
            <a:xfrm>
              <a:off x="8574406" y="2857922"/>
              <a:ext cx="569596" cy="11462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2"/>
            <p:cNvSpPr/>
            <p:nvPr/>
          </p:nvSpPr>
          <p:spPr>
            <a:xfrm>
              <a:off x="7997629" y="3427340"/>
              <a:ext cx="576715" cy="576715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2"/>
            <p:cNvSpPr/>
            <p:nvPr/>
          </p:nvSpPr>
          <p:spPr>
            <a:xfrm rot="10800000">
              <a:off x="7997772" y="4004136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2"/>
            <p:cNvSpPr/>
            <p:nvPr/>
          </p:nvSpPr>
          <p:spPr>
            <a:xfrm>
              <a:off x="8574420" y="4573945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2"/>
            <p:cNvSpPr/>
            <p:nvPr/>
          </p:nvSpPr>
          <p:spPr>
            <a:xfrm>
              <a:off x="7997629" y="2855640"/>
              <a:ext cx="576715" cy="576715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2"/>
            <p:cNvSpPr/>
            <p:nvPr/>
          </p:nvSpPr>
          <p:spPr>
            <a:xfrm>
              <a:off x="8003169" y="1717840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2"/>
            <p:cNvSpPr/>
            <p:nvPr/>
          </p:nvSpPr>
          <p:spPr>
            <a:xfrm>
              <a:off x="7425044" y="4573799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6" name="Google Shape;386;p22"/>
          <p:cNvSpPr txBox="1">
            <a:spLocks noGrp="1"/>
          </p:cNvSpPr>
          <p:nvPr>
            <p:ph type="subTitle" idx="1"/>
          </p:nvPr>
        </p:nvSpPr>
        <p:spPr>
          <a:xfrm>
            <a:off x="2139675" y="3023750"/>
            <a:ext cx="4880700" cy="6411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387" name="Google Shape;387;p22"/>
          <p:cNvSpPr txBox="1">
            <a:spLocks noGrp="1"/>
          </p:cNvSpPr>
          <p:nvPr>
            <p:ph type="title"/>
          </p:nvPr>
        </p:nvSpPr>
        <p:spPr>
          <a:xfrm>
            <a:off x="1722375" y="1493100"/>
            <a:ext cx="5715300" cy="153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Caveat"/>
              <a:buNone/>
              <a:defRPr sz="96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31"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oogle Shape;405;p24"/>
          <p:cNvGrpSpPr/>
          <p:nvPr/>
        </p:nvGrpSpPr>
        <p:grpSpPr>
          <a:xfrm>
            <a:off x="-51" y="-9910"/>
            <a:ext cx="9144133" cy="5148338"/>
            <a:chOff x="-51" y="-9910"/>
            <a:chExt cx="9144133" cy="5148338"/>
          </a:xfrm>
        </p:grpSpPr>
        <p:sp>
          <p:nvSpPr>
            <p:cNvPr id="406" name="Google Shape;406;p24"/>
            <p:cNvSpPr/>
            <p:nvPr/>
          </p:nvSpPr>
          <p:spPr>
            <a:xfrm>
              <a:off x="570525" y="-5487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4"/>
            <p:cNvSpPr/>
            <p:nvPr/>
          </p:nvSpPr>
          <p:spPr>
            <a:xfrm rot="-5400000">
              <a:off x="8284646" y="288862"/>
              <a:ext cx="1148294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4"/>
            <p:cNvSpPr/>
            <p:nvPr/>
          </p:nvSpPr>
          <p:spPr>
            <a:xfrm>
              <a:off x="-51" y="-2485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4"/>
            <p:cNvSpPr/>
            <p:nvPr/>
          </p:nvSpPr>
          <p:spPr>
            <a:xfrm>
              <a:off x="-51" y="1130006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4"/>
            <p:cNvSpPr/>
            <p:nvPr/>
          </p:nvSpPr>
          <p:spPr>
            <a:xfrm>
              <a:off x="-50" y="3401001"/>
              <a:ext cx="570608" cy="60869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4"/>
            <p:cNvSpPr/>
            <p:nvPr/>
          </p:nvSpPr>
          <p:spPr>
            <a:xfrm>
              <a:off x="1131750" y="-9910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4"/>
            <p:cNvSpPr/>
            <p:nvPr/>
          </p:nvSpPr>
          <p:spPr>
            <a:xfrm>
              <a:off x="1692900" y="-9910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4"/>
            <p:cNvSpPr/>
            <p:nvPr/>
          </p:nvSpPr>
          <p:spPr>
            <a:xfrm>
              <a:off x="-51" y="559440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4"/>
            <p:cNvSpPr/>
            <p:nvPr/>
          </p:nvSpPr>
          <p:spPr>
            <a:xfrm>
              <a:off x="-51" y="1697756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4"/>
            <p:cNvSpPr/>
            <p:nvPr/>
          </p:nvSpPr>
          <p:spPr>
            <a:xfrm>
              <a:off x="-51" y="2265506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4"/>
            <p:cNvSpPr/>
            <p:nvPr/>
          </p:nvSpPr>
          <p:spPr>
            <a:xfrm>
              <a:off x="-51" y="2833256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4"/>
            <p:cNvSpPr/>
            <p:nvPr/>
          </p:nvSpPr>
          <p:spPr>
            <a:xfrm>
              <a:off x="-51" y="396874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4"/>
            <p:cNvSpPr/>
            <p:nvPr/>
          </p:nvSpPr>
          <p:spPr>
            <a:xfrm>
              <a:off x="8573474" y="456786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4"/>
            <p:cNvSpPr/>
            <p:nvPr/>
          </p:nvSpPr>
          <p:spPr>
            <a:xfrm>
              <a:off x="8573518" y="4009815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4"/>
            <p:cNvSpPr/>
            <p:nvPr/>
          </p:nvSpPr>
          <p:spPr>
            <a:xfrm>
              <a:off x="8573518" y="3447490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1" name="Google Shape;421;p24"/>
          <p:cNvSpPr txBox="1">
            <a:spLocks noGrp="1"/>
          </p:cNvSpPr>
          <p:nvPr>
            <p:ph type="subTitle" idx="1"/>
          </p:nvPr>
        </p:nvSpPr>
        <p:spPr>
          <a:xfrm>
            <a:off x="2746393" y="1672575"/>
            <a:ext cx="4931700" cy="4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422" name="Google Shape;422;p24"/>
          <p:cNvSpPr txBox="1">
            <a:spLocks noGrp="1"/>
          </p:cNvSpPr>
          <p:nvPr>
            <p:ph type="subTitle" idx="2"/>
          </p:nvPr>
        </p:nvSpPr>
        <p:spPr>
          <a:xfrm>
            <a:off x="2747018" y="2978425"/>
            <a:ext cx="4931100" cy="48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Yanone Kaffeesatz"/>
              <a:buNone/>
              <a:defRPr sz="1800">
                <a:solidFill>
                  <a:schemeClr val="dk2"/>
                </a:solidFill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423" name="Google Shape;423;p24"/>
          <p:cNvSpPr txBox="1">
            <a:spLocks noGrp="1"/>
          </p:cNvSpPr>
          <p:nvPr>
            <p:ph type="subTitle" idx="3"/>
          </p:nvPr>
        </p:nvSpPr>
        <p:spPr>
          <a:xfrm>
            <a:off x="2746406" y="3458775"/>
            <a:ext cx="4931700" cy="6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4" name="Google Shape;424;p24"/>
          <p:cNvSpPr txBox="1">
            <a:spLocks noGrp="1"/>
          </p:cNvSpPr>
          <p:nvPr>
            <p:ph type="subTitle" idx="4"/>
          </p:nvPr>
        </p:nvSpPr>
        <p:spPr>
          <a:xfrm>
            <a:off x="2746406" y="2152775"/>
            <a:ext cx="4931700" cy="6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p24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CUSTOM_51"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9" name="Google Shape;459;p27"/>
          <p:cNvGrpSpPr/>
          <p:nvPr/>
        </p:nvGrpSpPr>
        <p:grpSpPr>
          <a:xfrm>
            <a:off x="-283" y="-7314"/>
            <a:ext cx="9144366" cy="5146245"/>
            <a:chOff x="-283" y="-7314"/>
            <a:chExt cx="9144366" cy="5146245"/>
          </a:xfrm>
        </p:grpSpPr>
        <p:sp>
          <p:nvSpPr>
            <p:cNvPr id="460" name="Google Shape;460;p27"/>
            <p:cNvSpPr/>
            <p:nvPr/>
          </p:nvSpPr>
          <p:spPr>
            <a:xfrm>
              <a:off x="-28" y="-12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7"/>
            <p:cNvSpPr/>
            <p:nvPr/>
          </p:nvSpPr>
          <p:spPr>
            <a:xfrm>
              <a:off x="-28" y="561013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7"/>
            <p:cNvSpPr/>
            <p:nvPr/>
          </p:nvSpPr>
          <p:spPr>
            <a:xfrm>
              <a:off x="-28" y="1122038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7"/>
            <p:cNvSpPr/>
            <p:nvPr/>
          </p:nvSpPr>
          <p:spPr>
            <a:xfrm rot="-5400000">
              <a:off x="8281561" y="3142915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7"/>
            <p:cNvSpPr/>
            <p:nvPr/>
          </p:nvSpPr>
          <p:spPr>
            <a:xfrm rot="-5400000">
              <a:off x="8281561" y="4281040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7"/>
            <p:cNvSpPr/>
            <p:nvPr/>
          </p:nvSpPr>
          <p:spPr>
            <a:xfrm>
              <a:off x="8573475" y="-1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7"/>
            <p:cNvSpPr/>
            <p:nvPr/>
          </p:nvSpPr>
          <p:spPr>
            <a:xfrm>
              <a:off x="8573475" y="56101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7"/>
            <p:cNvSpPr/>
            <p:nvPr/>
          </p:nvSpPr>
          <p:spPr>
            <a:xfrm>
              <a:off x="8573475" y="112204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7"/>
            <p:cNvSpPr/>
            <p:nvPr/>
          </p:nvSpPr>
          <p:spPr>
            <a:xfrm>
              <a:off x="7432111" y="-7314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7"/>
            <p:cNvSpPr/>
            <p:nvPr/>
          </p:nvSpPr>
          <p:spPr>
            <a:xfrm>
              <a:off x="570595" y="-1125"/>
              <a:ext cx="1711565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7"/>
            <p:cNvSpPr/>
            <p:nvPr/>
          </p:nvSpPr>
          <p:spPr>
            <a:xfrm>
              <a:off x="-283" y="400089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7"/>
            <p:cNvSpPr/>
            <p:nvPr/>
          </p:nvSpPr>
          <p:spPr>
            <a:xfrm>
              <a:off x="56680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7"/>
            <p:cNvSpPr/>
            <p:nvPr/>
          </p:nvSpPr>
          <p:spPr>
            <a:xfrm>
              <a:off x="-283" y="4568353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3" name="Google Shape;473;p27"/>
          <p:cNvSpPr txBox="1">
            <a:spLocks noGrp="1"/>
          </p:cNvSpPr>
          <p:nvPr>
            <p:ph type="subTitle" idx="1"/>
          </p:nvPr>
        </p:nvSpPr>
        <p:spPr>
          <a:xfrm>
            <a:off x="713250" y="1334100"/>
            <a:ext cx="7717500" cy="32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4" name="Google Shape;474;p27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52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2" name="Google Shape;492;p29"/>
          <p:cNvGrpSpPr/>
          <p:nvPr/>
        </p:nvGrpSpPr>
        <p:grpSpPr>
          <a:xfrm>
            <a:off x="-937" y="-10"/>
            <a:ext cx="9145558" cy="5138939"/>
            <a:chOff x="-937" y="-10"/>
            <a:chExt cx="9145558" cy="5138939"/>
          </a:xfrm>
        </p:grpSpPr>
        <p:sp>
          <p:nvSpPr>
            <p:cNvPr id="493" name="Google Shape;493;p29"/>
            <p:cNvSpPr/>
            <p:nvPr/>
          </p:nvSpPr>
          <p:spPr>
            <a:xfrm>
              <a:off x="8574049" y="-9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9"/>
            <p:cNvSpPr/>
            <p:nvPr/>
          </p:nvSpPr>
          <p:spPr>
            <a:xfrm>
              <a:off x="8014749" y="-9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9"/>
            <p:cNvSpPr/>
            <p:nvPr/>
          </p:nvSpPr>
          <p:spPr>
            <a:xfrm>
              <a:off x="7449167" y="-1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9"/>
            <p:cNvSpPr/>
            <p:nvPr/>
          </p:nvSpPr>
          <p:spPr>
            <a:xfrm>
              <a:off x="6883092" y="-1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9"/>
            <p:cNvSpPr/>
            <p:nvPr/>
          </p:nvSpPr>
          <p:spPr>
            <a:xfrm>
              <a:off x="1600" y="-1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9"/>
            <p:cNvSpPr/>
            <p:nvPr/>
          </p:nvSpPr>
          <p:spPr>
            <a:xfrm>
              <a:off x="8574013" y="456836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9"/>
            <p:cNvSpPr/>
            <p:nvPr/>
          </p:nvSpPr>
          <p:spPr>
            <a:xfrm>
              <a:off x="8574013" y="401686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9"/>
            <p:cNvSpPr/>
            <p:nvPr/>
          </p:nvSpPr>
          <p:spPr>
            <a:xfrm>
              <a:off x="8574013" y="345584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9"/>
            <p:cNvSpPr/>
            <p:nvPr/>
          </p:nvSpPr>
          <p:spPr>
            <a:xfrm>
              <a:off x="160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9"/>
            <p:cNvSpPr/>
            <p:nvPr/>
          </p:nvSpPr>
          <p:spPr>
            <a:xfrm>
              <a:off x="56405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9"/>
            <p:cNvSpPr/>
            <p:nvPr/>
          </p:nvSpPr>
          <p:spPr>
            <a:xfrm>
              <a:off x="-937" y="399780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9"/>
            <p:cNvSpPr/>
            <p:nvPr/>
          </p:nvSpPr>
          <p:spPr>
            <a:xfrm>
              <a:off x="-937" y="343675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53">
    <p:bg>
      <p:bgPr>
        <a:solidFill>
          <a:schemeClr val="lt2"/>
        </a:solidFill>
        <a:effectLst/>
      </p:bgPr>
    </p:bg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6" name="Google Shape;506;p30"/>
          <p:cNvGrpSpPr/>
          <p:nvPr/>
        </p:nvGrpSpPr>
        <p:grpSpPr>
          <a:xfrm>
            <a:off x="6283897" y="-7321"/>
            <a:ext cx="2863659" cy="5150737"/>
            <a:chOff x="6283897" y="-7321"/>
            <a:chExt cx="2863659" cy="5150737"/>
          </a:xfrm>
        </p:grpSpPr>
        <p:sp>
          <p:nvSpPr>
            <p:cNvPr id="507" name="Google Shape;507;p30"/>
            <p:cNvSpPr/>
            <p:nvPr/>
          </p:nvSpPr>
          <p:spPr>
            <a:xfrm>
              <a:off x="6864446" y="1141525"/>
              <a:ext cx="2281556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0"/>
            <p:cNvSpPr/>
            <p:nvPr/>
          </p:nvSpPr>
          <p:spPr>
            <a:xfrm>
              <a:off x="6865935" y="571989"/>
              <a:ext cx="1708554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0"/>
            <p:cNvSpPr/>
            <p:nvPr/>
          </p:nvSpPr>
          <p:spPr>
            <a:xfrm rot="-5400000">
              <a:off x="8286086" y="283640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0"/>
            <p:cNvSpPr/>
            <p:nvPr/>
          </p:nvSpPr>
          <p:spPr>
            <a:xfrm>
              <a:off x="7432111" y="-7314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0"/>
            <p:cNvSpPr/>
            <p:nvPr/>
          </p:nvSpPr>
          <p:spPr>
            <a:xfrm rot="10800000">
              <a:off x="6283897" y="-7321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0"/>
            <p:cNvSpPr/>
            <p:nvPr/>
          </p:nvSpPr>
          <p:spPr>
            <a:xfrm>
              <a:off x="8001193" y="1711334"/>
              <a:ext cx="569596" cy="11462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0"/>
            <p:cNvSpPr/>
            <p:nvPr/>
          </p:nvSpPr>
          <p:spPr>
            <a:xfrm>
              <a:off x="8570841" y="2284465"/>
              <a:ext cx="576715" cy="576715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0"/>
            <p:cNvSpPr/>
            <p:nvPr/>
          </p:nvSpPr>
          <p:spPr>
            <a:xfrm rot="10800000">
              <a:off x="7997772" y="4004136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0"/>
            <p:cNvSpPr/>
            <p:nvPr/>
          </p:nvSpPr>
          <p:spPr>
            <a:xfrm>
              <a:off x="8574407" y="1705433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0"/>
            <p:cNvSpPr/>
            <p:nvPr/>
          </p:nvSpPr>
          <p:spPr>
            <a:xfrm>
              <a:off x="6865929" y="4573864"/>
              <a:ext cx="1708565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0"/>
            <p:cNvSpPr/>
            <p:nvPr/>
          </p:nvSpPr>
          <p:spPr>
            <a:xfrm rot="-5400000">
              <a:off x="7143261" y="1998415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0"/>
            <p:cNvSpPr/>
            <p:nvPr/>
          </p:nvSpPr>
          <p:spPr>
            <a:xfrm rot="-5400000">
              <a:off x="7143261" y="3136540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0"/>
            <p:cNvSpPr/>
            <p:nvPr/>
          </p:nvSpPr>
          <p:spPr>
            <a:xfrm>
              <a:off x="8001207" y="2851483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0"/>
            <p:cNvSpPr/>
            <p:nvPr/>
          </p:nvSpPr>
          <p:spPr>
            <a:xfrm>
              <a:off x="8570857" y="2851483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>
            <a:spLocks noGrp="1"/>
          </p:cNvSpPr>
          <p:nvPr>
            <p:ph type="subTitle" idx="1"/>
          </p:nvPr>
        </p:nvSpPr>
        <p:spPr>
          <a:xfrm>
            <a:off x="713250" y="1114000"/>
            <a:ext cx="7717500" cy="34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AutoNum type="arabicPeriod"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58" name="Google Shape;58;p4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grpSp>
        <p:nvGrpSpPr>
          <p:cNvPr id="59" name="Google Shape;59;p4"/>
          <p:cNvGrpSpPr/>
          <p:nvPr/>
        </p:nvGrpSpPr>
        <p:grpSpPr>
          <a:xfrm>
            <a:off x="-1075" y="500"/>
            <a:ext cx="9148313" cy="5143006"/>
            <a:chOff x="-1075" y="500"/>
            <a:chExt cx="9148313" cy="5143006"/>
          </a:xfrm>
        </p:grpSpPr>
        <p:sp>
          <p:nvSpPr>
            <p:cNvPr id="60" name="Google Shape;60;p4"/>
            <p:cNvSpPr/>
            <p:nvPr/>
          </p:nvSpPr>
          <p:spPr>
            <a:xfrm>
              <a:off x="7436400" y="4572000"/>
              <a:ext cx="1142165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8573250" y="572000"/>
              <a:ext cx="571550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8573466" y="1142679"/>
              <a:ext cx="571550" cy="1143819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8573475" y="2286494"/>
              <a:ext cx="571550" cy="171448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1587" y="4001438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1580" y="456834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566805" y="456834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1137430" y="456834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1699880" y="456834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6864346" y="500"/>
              <a:ext cx="2281234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-1075" y="502"/>
              <a:ext cx="571471" cy="57142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8575688" y="4572000"/>
              <a:ext cx="571550" cy="5715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5"/>
          <p:cNvGrpSpPr/>
          <p:nvPr/>
        </p:nvGrpSpPr>
        <p:grpSpPr>
          <a:xfrm>
            <a:off x="-183" y="-7314"/>
            <a:ext cx="9144373" cy="5146248"/>
            <a:chOff x="-183" y="-7314"/>
            <a:chExt cx="9144373" cy="5146248"/>
          </a:xfrm>
        </p:grpSpPr>
        <p:sp>
          <p:nvSpPr>
            <p:cNvPr id="74" name="Google Shape;74;p5"/>
            <p:cNvSpPr/>
            <p:nvPr/>
          </p:nvSpPr>
          <p:spPr>
            <a:xfrm>
              <a:off x="72" y="-12"/>
              <a:ext cx="570571" cy="570571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72" y="561013"/>
              <a:ext cx="570571" cy="570571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72" y="1122038"/>
              <a:ext cx="570571" cy="570571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5"/>
            <p:cNvSpPr/>
            <p:nvPr/>
          </p:nvSpPr>
          <p:spPr>
            <a:xfrm rot="-5400000">
              <a:off x="8281654" y="3142922"/>
              <a:ext cx="1146230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5"/>
            <p:cNvSpPr/>
            <p:nvPr/>
          </p:nvSpPr>
          <p:spPr>
            <a:xfrm rot="-5400000">
              <a:off x="8281654" y="4281047"/>
              <a:ext cx="1146230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8573575" y="-10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8573575" y="561015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8573575" y="1122040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7432211" y="-7314"/>
              <a:ext cx="1146230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570695" y="-1125"/>
              <a:ext cx="1711554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-183" y="4000890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566900" y="4568363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-183" y="4568353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" name="Google Shape;87;p5"/>
          <p:cNvSpPr txBox="1">
            <a:spLocks noGrp="1"/>
          </p:cNvSpPr>
          <p:nvPr>
            <p:ph type="title"/>
          </p:nvPr>
        </p:nvSpPr>
        <p:spPr>
          <a:xfrm>
            <a:off x="713350" y="539500"/>
            <a:ext cx="7717500" cy="57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88" name="Google Shape;88;p5"/>
          <p:cNvSpPr txBox="1">
            <a:spLocks noGrp="1"/>
          </p:cNvSpPr>
          <p:nvPr>
            <p:ph type="subTitle" idx="1"/>
          </p:nvPr>
        </p:nvSpPr>
        <p:spPr>
          <a:xfrm>
            <a:off x="1403163" y="2610350"/>
            <a:ext cx="2677200" cy="4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89" name="Google Shape;89;p5"/>
          <p:cNvSpPr txBox="1">
            <a:spLocks noGrp="1"/>
          </p:cNvSpPr>
          <p:nvPr>
            <p:ph type="subTitle" idx="2"/>
          </p:nvPr>
        </p:nvSpPr>
        <p:spPr>
          <a:xfrm>
            <a:off x="1403313" y="3044750"/>
            <a:ext cx="2676900" cy="10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5"/>
          <p:cNvSpPr txBox="1">
            <a:spLocks noGrp="1"/>
          </p:cNvSpPr>
          <p:nvPr>
            <p:ph type="subTitle" idx="3"/>
          </p:nvPr>
        </p:nvSpPr>
        <p:spPr>
          <a:xfrm>
            <a:off x="5063807" y="2610350"/>
            <a:ext cx="2677200" cy="4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91" name="Google Shape;91;p5"/>
          <p:cNvSpPr txBox="1">
            <a:spLocks noGrp="1"/>
          </p:cNvSpPr>
          <p:nvPr>
            <p:ph type="subTitle" idx="4"/>
          </p:nvPr>
        </p:nvSpPr>
        <p:spPr>
          <a:xfrm>
            <a:off x="5063957" y="3044750"/>
            <a:ext cx="2676900" cy="10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/>
          <p:nvPr/>
        </p:nvSpPr>
        <p:spPr>
          <a:xfrm>
            <a:off x="8573475" y="-10"/>
            <a:ext cx="570608" cy="570564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"/>
          <p:cNvSpPr/>
          <p:nvPr/>
        </p:nvSpPr>
        <p:spPr>
          <a:xfrm>
            <a:off x="8573713" y="561015"/>
            <a:ext cx="570608" cy="570564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6"/>
          <p:cNvSpPr/>
          <p:nvPr/>
        </p:nvSpPr>
        <p:spPr>
          <a:xfrm>
            <a:off x="8573467" y="1131565"/>
            <a:ext cx="570622" cy="570577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6"/>
          <p:cNvSpPr/>
          <p:nvPr/>
        </p:nvSpPr>
        <p:spPr>
          <a:xfrm>
            <a:off x="-29" y="4576412"/>
            <a:ext cx="2253720" cy="570564"/>
          </a:xfrm>
          <a:custGeom>
            <a:avLst/>
            <a:gdLst/>
            <a:ahLst/>
            <a:cxnLst/>
            <a:rect l="l" t="t" r="r" b="b"/>
            <a:pathLst>
              <a:path w="12903" h="12903" extrusionOk="0">
                <a:moveTo>
                  <a:pt x="0" y="0"/>
                </a:moveTo>
                <a:lnTo>
                  <a:pt x="0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6"/>
          <p:cNvSpPr/>
          <p:nvPr/>
        </p:nvSpPr>
        <p:spPr>
          <a:xfrm>
            <a:off x="-12" y="4005852"/>
            <a:ext cx="570608" cy="570564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6"/>
          <p:cNvSpPr/>
          <p:nvPr/>
        </p:nvSpPr>
        <p:spPr>
          <a:xfrm>
            <a:off x="8573725" y="4568351"/>
            <a:ext cx="570608" cy="570564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6"/>
          <p:cNvSpPr/>
          <p:nvPr/>
        </p:nvSpPr>
        <p:spPr>
          <a:xfrm>
            <a:off x="8024275" y="4568351"/>
            <a:ext cx="570608" cy="570564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6"/>
          <p:cNvSpPr/>
          <p:nvPr/>
        </p:nvSpPr>
        <p:spPr>
          <a:xfrm>
            <a:off x="-87" y="-10"/>
            <a:ext cx="570608" cy="570564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oogle Shape;103;p7"/>
          <p:cNvGrpSpPr/>
          <p:nvPr/>
        </p:nvGrpSpPr>
        <p:grpSpPr>
          <a:xfrm>
            <a:off x="-283" y="-10"/>
            <a:ext cx="9144916" cy="5138939"/>
            <a:chOff x="-283" y="-10"/>
            <a:chExt cx="9144916" cy="5138939"/>
          </a:xfrm>
        </p:grpSpPr>
        <p:sp>
          <p:nvSpPr>
            <p:cNvPr id="104" name="Google Shape;104;p7"/>
            <p:cNvSpPr/>
            <p:nvPr/>
          </p:nvSpPr>
          <p:spPr>
            <a:xfrm>
              <a:off x="8574025" y="3430322"/>
              <a:ext cx="570608" cy="113805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7"/>
            <p:cNvSpPr/>
            <p:nvPr/>
          </p:nvSpPr>
          <p:spPr>
            <a:xfrm>
              <a:off x="8574049" y="-9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7"/>
            <p:cNvSpPr/>
            <p:nvPr/>
          </p:nvSpPr>
          <p:spPr>
            <a:xfrm>
              <a:off x="8014749" y="-9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7"/>
            <p:cNvSpPr/>
            <p:nvPr/>
          </p:nvSpPr>
          <p:spPr>
            <a:xfrm>
              <a:off x="7449167" y="-1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>
              <a:off x="6883092" y="-1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7"/>
            <p:cNvSpPr/>
            <p:nvPr/>
          </p:nvSpPr>
          <p:spPr>
            <a:xfrm>
              <a:off x="-283" y="400089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7"/>
            <p:cNvSpPr/>
            <p:nvPr/>
          </p:nvSpPr>
          <p:spPr>
            <a:xfrm>
              <a:off x="1600" y="-1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7"/>
            <p:cNvSpPr/>
            <p:nvPr/>
          </p:nvSpPr>
          <p:spPr>
            <a:xfrm>
              <a:off x="566788" y="-1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7"/>
            <p:cNvSpPr/>
            <p:nvPr/>
          </p:nvSpPr>
          <p:spPr>
            <a:xfrm>
              <a:off x="160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56680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112925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8574013" y="456836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" name="Google Shape;116;p7"/>
          <p:cNvSpPr txBox="1">
            <a:spLocks noGrp="1"/>
          </p:cNvSpPr>
          <p:nvPr>
            <p:ph type="subTitle" idx="1"/>
          </p:nvPr>
        </p:nvSpPr>
        <p:spPr>
          <a:xfrm>
            <a:off x="713225" y="1719350"/>
            <a:ext cx="4232400" cy="216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dvent Pro"/>
              <a:buChar char="●"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naheim"/>
              <a:buChar char="■"/>
              <a:defRPr/>
            </a:lvl9pPr>
          </a:lstStyle>
          <a:p>
            <a:endParaRPr/>
          </a:p>
        </p:txBody>
      </p:sp>
      <p:sp>
        <p:nvSpPr>
          <p:cNvPr id="117" name="Google Shape;117;p7"/>
          <p:cNvSpPr txBox="1">
            <a:spLocks noGrp="1"/>
          </p:cNvSpPr>
          <p:nvPr>
            <p:ph type="title"/>
          </p:nvPr>
        </p:nvSpPr>
        <p:spPr>
          <a:xfrm>
            <a:off x="713225" y="1163450"/>
            <a:ext cx="4232400" cy="55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SzPts val="3600"/>
              <a:buFont typeface="Caveat"/>
              <a:buNone/>
              <a:defRPr sz="3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Josefin Slab"/>
              <a:buNone/>
              <a:defRPr sz="3000"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oogle Shape;119;p8"/>
          <p:cNvGrpSpPr/>
          <p:nvPr/>
        </p:nvGrpSpPr>
        <p:grpSpPr>
          <a:xfrm>
            <a:off x="961" y="-7308"/>
            <a:ext cx="9144366" cy="5146234"/>
            <a:chOff x="961" y="-7308"/>
            <a:chExt cx="9144366" cy="5146234"/>
          </a:xfrm>
        </p:grpSpPr>
        <p:sp>
          <p:nvSpPr>
            <p:cNvPr id="120" name="Google Shape;120;p8"/>
            <p:cNvSpPr/>
            <p:nvPr/>
          </p:nvSpPr>
          <p:spPr>
            <a:xfrm>
              <a:off x="6861525" y="-7300"/>
              <a:ext cx="2281556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8"/>
            <p:cNvSpPr/>
            <p:nvPr/>
          </p:nvSpPr>
          <p:spPr>
            <a:xfrm>
              <a:off x="574110" y="562464"/>
              <a:ext cx="1708554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8"/>
            <p:cNvSpPr/>
            <p:nvPr/>
          </p:nvSpPr>
          <p:spPr>
            <a:xfrm rot="-5400000">
              <a:off x="-287364" y="850815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8"/>
            <p:cNvSpPr/>
            <p:nvPr/>
          </p:nvSpPr>
          <p:spPr>
            <a:xfrm>
              <a:off x="1138786" y="-7301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8"/>
            <p:cNvSpPr/>
            <p:nvPr/>
          </p:nvSpPr>
          <p:spPr>
            <a:xfrm rot="10800000">
              <a:off x="984" y="-7308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8"/>
            <p:cNvSpPr/>
            <p:nvPr/>
          </p:nvSpPr>
          <p:spPr>
            <a:xfrm>
              <a:off x="7996718" y="563622"/>
              <a:ext cx="569596" cy="114620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8"/>
            <p:cNvSpPr/>
            <p:nvPr/>
          </p:nvSpPr>
          <p:spPr>
            <a:xfrm>
              <a:off x="8566366" y="1127228"/>
              <a:ext cx="576715" cy="576715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8"/>
            <p:cNvSpPr/>
            <p:nvPr/>
          </p:nvSpPr>
          <p:spPr>
            <a:xfrm>
              <a:off x="8573498" y="557720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8"/>
            <p:cNvSpPr/>
            <p:nvPr/>
          </p:nvSpPr>
          <p:spPr>
            <a:xfrm rot="-5400000">
              <a:off x="8285190" y="1992290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8"/>
            <p:cNvSpPr/>
            <p:nvPr/>
          </p:nvSpPr>
          <p:spPr>
            <a:xfrm>
              <a:off x="979" y="4569364"/>
              <a:ext cx="1708565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8"/>
            <p:cNvSpPr/>
            <p:nvPr/>
          </p:nvSpPr>
          <p:spPr>
            <a:xfrm>
              <a:off x="961" y="3999845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8"/>
            <p:cNvSpPr/>
            <p:nvPr/>
          </p:nvSpPr>
          <p:spPr>
            <a:xfrm>
              <a:off x="570473" y="3999845"/>
              <a:ext cx="569583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7996786" y="4569374"/>
              <a:ext cx="1146230" cy="569552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7436773" y="3991864"/>
              <a:ext cx="1708554" cy="569538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Google Shape;134;p8"/>
          <p:cNvSpPr txBox="1">
            <a:spLocks noGrp="1"/>
          </p:cNvSpPr>
          <p:nvPr>
            <p:ph type="ctrTitle"/>
          </p:nvPr>
        </p:nvSpPr>
        <p:spPr>
          <a:xfrm>
            <a:off x="1909200" y="1323150"/>
            <a:ext cx="5325600" cy="24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8000" b="1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4">
    <p:bg>
      <p:bgPr>
        <a:solidFill>
          <a:schemeClr val="dk1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oogle Shape;269;p17"/>
          <p:cNvGrpSpPr/>
          <p:nvPr/>
        </p:nvGrpSpPr>
        <p:grpSpPr>
          <a:xfrm>
            <a:off x="-6" y="-3571"/>
            <a:ext cx="7371126" cy="570577"/>
            <a:chOff x="-6" y="-3571"/>
            <a:chExt cx="7371126" cy="570577"/>
          </a:xfrm>
        </p:grpSpPr>
        <p:sp>
          <p:nvSpPr>
            <p:cNvPr id="270" name="Google Shape;270;p17"/>
            <p:cNvSpPr/>
            <p:nvPr/>
          </p:nvSpPr>
          <p:spPr>
            <a:xfrm>
              <a:off x="-6" y="-3564"/>
              <a:ext cx="1699995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1699993" y="-3571"/>
              <a:ext cx="227066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3970651" y="-3564"/>
              <a:ext cx="1129849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5100500" y="-3564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5671125" y="-3564"/>
              <a:ext cx="1699995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5" name="Google Shape;275;p17"/>
          <p:cNvGrpSpPr/>
          <p:nvPr/>
        </p:nvGrpSpPr>
        <p:grpSpPr>
          <a:xfrm>
            <a:off x="3478937" y="4576388"/>
            <a:ext cx="5672557" cy="570649"/>
            <a:chOff x="3478937" y="4576388"/>
            <a:chExt cx="5672557" cy="570649"/>
          </a:xfrm>
        </p:grpSpPr>
        <p:sp>
          <p:nvSpPr>
            <p:cNvPr id="276" name="Google Shape;276;p17"/>
            <p:cNvSpPr/>
            <p:nvPr/>
          </p:nvSpPr>
          <p:spPr>
            <a:xfrm>
              <a:off x="3478937" y="4576388"/>
              <a:ext cx="570615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4049550" y="4576388"/>
              <a:ext cx="1135778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7"/>
            <p:cNvSpPr/>
            <p:nvPr/>
          </p:nvSpPr>
          <p:spPr>
            <a:xfrm>
              <a:off x="5185380" y="4576450"/>
              <a:ext cx="1126327" cy="570586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7"/>
            <p:cNvSpPr/>
            <p:nvPr/>
          </p:nvSpPr>
          <p:spPr>
            <a:xfrm>
              <a:off x="6311660" y="4576388"/>
              <a:ext cx="570571" cy="570571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6880875" y="4576388"/>
              <a:ext cx="2270620" cy="570571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1" name="Google Shape;281;p17"/>
          <p:cNvSpPr txBox="1">
            <a:spLocks noGrp="1"/>
          </p:cNvSpPr>
          <p:nvPr>
            <p:ph type="title"/>
          </p:nvPr>
        </p:nvSpPr>
        <p:spPr>
          <a:xfrm>
            <a:off x="2909977" y="3068413"/>
            <a:ext cx="4534500" cy="478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2400" b="1"/>
            </a:lvl9pPr>
          </a:lstStyle>
          <a:p>
            <a:endParaRPr/>
          </a:p>
        </p:txBody>
      </p:sp>
      <p:sp>
        <p:nvSpPr>
          <p:cNvPr id="282" name="Google Shape;282;p17"/>
          <p:cNvSpPr txBox="1">
            <a:spLocks noGrp="1"/>
          </p:cNvSpPr>
          <p:nvPr>
            <p:ph type="subTitle" idx="1"/>
          </p:nvPr>
        </p:nvSpPr>
        <p:spPr>
          <a:xfrm>
            <a:off x="1699523" y="1593763"/>
            <a:ext cx="5744700" cy="129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4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oogle Shape;284;p18"/>
          <p:cNvGrpSpPr/>
          <p:nvPr/>
        </p:nvGrpSpPr>
        <p:grpSpPr>
          <a:xfrm>
            <a:off x="-937" y="-10"/>
            <a:ext cx="9145558" cy="5138939"/>
            <a:chOff x="-937" y="-10"/>
            <a:chExt cx="9145558" cy="5138939"/>
          </a:xfrm>
        </p:grpSpPr>
        <p:sp>
          <p:nvSpPr>
            <p:cNvPr id="285" name="Google Shape;285;p18"/>
            <p:cNvSpPr/>
            <p:nvPr/>
          </p:nvSpPr>
          <p:spPr>
            <a:xfrm>
              <a:off x="8574049" y="-9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8"/>
            <p:cNvSpPr/>
            <p:nvPr/>
          </p:nvSpPr>
          <p:spPr>
            <a:xfrm>
              <a:off x="8014749" y="-9"/>
              <a:ext cx="570564" cy="570564"/>
            </a:xfrm>
            <a:custGeom>
              <a:avLst/>
              <a:gdLst/>
              <a:ahLst/>
              <a:cxnLst/>
              <a:rect l="l" t="t" r="r" b="b"/>
              <a:pathLst>
                <a:path w="12903" h="12903" extrusionOk="0">
                  <a:moveTo>
                    <a:pt x="0" y="0"/>
                  </a:moveTo>
                  <a:lnTo>
                    <a:pt x="0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8"/>
            <p:cNvSpPr/>
            <p:nvPr/>
          </p:nvSpPr>
          <p:spPr>
            <a:xfrm>
              <a:off x="7449167" y="-1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8"/>
            <p:cNvSpPr/>
            <p:nvPr/>
          </p:nvSpPr>
          <p:spPr>
            <a:xfrm>
              <a:off x="6883092" y="-10"/>
              <a:ext cx="570622" cy="570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8"/>
            <p:cNvSpPr/>
            <p:nvPr/>
          </p:nvSpPr>
          <p:spPr>
            <a:xfrm>
              <a:off x="1600" y="-1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8"/>
            <p:cNvSpPr/>
            <p:nvPr/>
          </p:nvSpPr>
          <p:spPr>
            <a:xfrm>
              <a:off x="8574013" y="456836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8"/>
            <p:cNvSpPr/>
            <p:nvPr/>
          </p:nvSpPr>
          <p:spPr>
            <a:xfrm>
              <a:off x="8574013" y="4016865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8"/>
            <p:cNvSpPr/>
            <p:nvPr/>
          </p:nvSpPr>
          <p:spPr>
            <a:xfrm>
              <a:off x="8574013" y="3455840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8"/>
            <p:cNvSpPr/>
            <p:nvPr/>
          </p:nvSpPr>
          <p:spPr>
            <a:xfrm>
              <a:off x="160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8"/>
            <p:cNvSpPr/>
            <p:nvPr/>
          </p:nvSpPr>
          <p:spPr>
            <a:xfrm>
              <a:off x="56405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8"/>
            <p:cNvSpPr/>
            <p:nvPr/>
          </p:nvSpPr>
          <p:spPr>
            <a:xfrm>
              <a:off x="1125400" y="456836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8"/>
            <p:cNvSpPr/>
            <p:nvPr/>
          </p:nvSpPr>
          <p:spPr>
            <a:xfrm>
              <a:off x="-937" y="399780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8"/>
            <p:cNvSpPr/>
            <p:nvPr/>
          </p:nvSpPr>
          <p:spPr>
            <a:xfrm>
              <a:off x="-937" y="3436753"/>
              <a:ext cx="570608" cy="570564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8" name="Google Shape;298;p18"/>
          <p:cNvSpPr txBox="1">
            <a:spLocks noGrp="1"/>
          </p:cNvSpPr>
          <p:nvPr>
            <p:ph type="subTitle" idx="1"/>
          </p:nvPr>
        </p:nvSpPr>
        <p:spPr>
          <a:xfrm>
            <a:off x="723875" y="2534150"/>
            <a:ext cx="2519700" cy="4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299" name="Google Shape;299;p18"/>
          <p:cNvSpPr txBox="1">
            <a:spLocks noGrp="1"/>
          </p:cNvSpPr>
          <p:nvPr>
            <p:ph type="subTitle" idx="2"/>
          </p:nvPr>
        </p:nvSpPr>
        <p:spPr>
          <a:xfrm>
            <a:off x="724065" y="2968550"/>
            <a:ext cx="2519400" cy="6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18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301" name="Google Shape;301;p18"/>
          <p:cNvSpPr txBox="1">
            <a:spLocks noGrp="1"/>
          </p:cNvSpPr>
          <p:nvPr>
            <p:ph type="subTitle" idx="3"/>
          </p:nvPr>
        </p:nvSpPr>
        <p:spPr>
          <a:xfrm>
            <a:off x="3312000" y="2534150"/>
            <a:ext cx="2519700" cy="4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302" name="Google Shape;302;p18"/>
          <p:cNvSpPr txBox="1">
            <a:spLocks noGrp="1"/>
          </p:cNvSpPr>
          <p:nvPr>
            <p:ph type="subTitle" idx="4"/>
          </p:nvPr>
        </p:nvSpPr>
        <p:spPr>
          <a:xfrm>
            <a:off x="3312190" y="2968550"/>
            <a:ext cx="2519400" cy="6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18"/>
          <p:cNvSpPr txBox="1">
            <a:spLocks noGrp="1"/>
          </p:cNvSpPr>
          <p:nvPr>
            <p:ph type="subTitle" idx="5"/>
          </p:nvPr>
        </p:nvSpPr>
        <p:spPr>
          <a:xfrm>
            <a:off x="5900125" y="2534150"/>
            <a:ext cx="2519700" cy="4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2500" b="1">
                <a:latin typeface="Amaranth"/>
                <a:ea typeface="Amaranth"/>
                <a:cs typeface="Amaranth"/>
                <a:sym typeface="Amarant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Font typeface="Yanone Kaffeesatz"/>
              <a:buNone/>
              <a:defRPr sz="1800">
                <a:latin typeface="Yanone Kaffeesatz"/>
                <a:ea typeface="Yanone Kaffeesatz"/>
                <a:cs typeface="Yanone Kaffeesatz"/>
                <a:sym typeface="Yanone Kaffeesatz"/>
              </a:defRPr>
            </a:lvl9pPr>
          </a:lstStyle>
          <a:p>
            <a:endParaRPr/>
          </a:p>
        </p:txBody>
      </p:sp>
      <p:sp>
        <p:nvSpPr>
          <p:cNvPr id="304" name="Google Shape;304;p18"/>
          <p:cNvSpPr txBox="1">
            <a:spLocks noGrp="1"/>
          </p:cNvSpPr>
          <p:nvPr>
            <p:ph type="subTitle" idx="6"/>
          </p:nvPr>
        </p:nvSpPr>
        <p:spPr>
          <a:xfrm>
            <a:off x="5900315" y="2968550"/>
            <a:ext cx="2519400" cy="6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57" y="715596"/>
            <a:ext cx="77175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maranth"/>
              <a:buNone/>
              <a:defRPr sz="4500">
                <a:solidFill>
                  <a:schemeClr val="lt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50" y="1923500"/>
            <a:ext cx="7717500" cy="30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8" r:id="rId7"/>
    <p:sldLayoutId id="2147483663" r:id="rId8"/>
    <p:sldLayoutId id="2147483664" r:id="rId9"/>
    <p:sldLayoutId id="2147483668" r:id="rId10"/>
    <p:sldLayoutId id="2147483670" r:id="rId11"/>
    <p:sldLayoutId id="2147483673" r:id="rId12"/>
    <p:sldLayoutId id="2147483675" r:id="rId13"/>
    <p:sldLayoutId id="2147483676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Desvendando+os+segredos+do+texto&amp;rlz=1C1GCEA_enBR1123BR1123&amp;oq=refer%C3%AAncias+bibliogr%C3%A1ficas+sobre+interpret%C3%A7a%C3%A3o+de+textos&amp;gs_lcrp=EgZjaHJvbWUyBggAEEUYOTIHCAEQABiABDIICAIQABgWGB4yCAgDEAAYFhgeMggIBBAAGBYYHjIICAUQABgWGB4yCAgGEAAYFhgeMggIBxAAGBYYHjIICAgQABgWGB4yCAgJEAAYFhge0gEIODczNWowajSoAgCwAgE&amp;sourceid=chrome&amp;ie=UTF-8&amp;ved=2ahUKEwjV9eS0iJqSAxXeH7kGHY9eHZEQgK4QegQIAxAB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google.com/search?q=A+Coes%C3%A3o+Textual&amp;rlz=1C1GCEA_enBR1123BR1123&amp;oq=refer%C3%AAncias+bibliogr%C3%A1ficas+sobre+interpret%C3%A7a%C3%A3o+de+textos&amp;gs_lcrp=EgZjaHJvbWUyBggAEEUYOTIHCAEQABiABDIICAIQABgWGB4yCAgDEAAYFhgeMggIBBAAGBYYHjIICAUQABgWGB4yCAgGEAAYFhgeMggIBxAAGBYYHjIICAgQABgWGB4yCAgJEAAYFhge0gEIODczNWowajSoAgCwAgE&amp;sourceid=chrome&amp;ie=UTF-8&amp;ved=2ahUKEwjV9eS0iJqSAxXeH7kGHY9eHZEQgK4QegQIAxAC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4"/>
          <p:cNvSpPr txBox="1">
            <a:spLocks noGrp="1"/>
          </p:cNvSpPr>
          <p:nvPr>
            <p:ph type="subTitle" idx="1"/>
          </p:nvPr>
        </p:nvSpPr>
        <p:spPr>
          <a:xfrm>
            <a:off x="1853670" y="3406137"/>
            <a:ext cx="5798413" cy="5533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dirty="0"/>
              <a:t>“Os verdadeiros analfabetos são os que aprenderam a ler e não lêem” Mário Quintana</a:t>
            </a:r>
            <a:endParaRPr sz="1500" dirty="0"/>
          </a:p>
        </p:txBody>
      </p:sp>
      <p:sp>
        <p:nvSpPr>
          <p:cNvPr id="532" name="Google Shape;532;p34"/>
          <p:cNvSpPr txBox="1">
            <a:spLocks noGrp="1"/>
          </p:cNvSpPr>
          <p:nvPr>
            <p:ph type="ctrTitle"/>
          </p:nvPr>
        </p:nvSpPr>
        <p:spPr>
          <a:xfrm>
            <a:off x="2011800" y="1184037"/>
            <a:ext cx="5120400" cy="222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dirty="0"/>
              <a:t>INTERPRETAÇÃO DE TEXTOS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" grpId="0" build="allAtOnce" animBg="1"/>
      <p:bldP spid="5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44"/>
          <p:cNvSpPr txBox="1">
            <a:spLocks noGrp="1"/>
          </p:cNvSpPr>
          <p:nvPr>
            <p:ph type="title"/>
          </p:nvPr>
        </p:nvSpPr>
        <p:spPr>
          <a:xfrm>
            <a:off x="1722375" y="1493100"/>
            <a:ext cx="57153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Vamos praticar?</a:t>
            </a:r>
            <a:endParaRPr sz="6000" dirty="0"/>
          </a:p>
        </p:txBody>
      </p:sp>
      <p:sp>
        <p:nvSpPr>
          <p:cNvPr id="747" name="Google Shape;747;p44"/>
          <p:cNvSpPr txBox="1">
            <a:spLocks noGrp="1"/>
          </p:cNvSpPr>
          <p:nvPr>
            <p:ph type="subTitle" idx="1"/>
          </p:nvPr>
        </p:nvSpPr>
        <p:spPr>
          <a:xfrm>
            <a:off x="2193015" y="3099950"/>
            <a:ext cx="4880700" cy="64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Leia atentamente o texto, seguindo as orientações para uma boa interpretação. 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4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4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6" grpId="0"/>
      <p:bldP spid="747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40"/>
          <p:cNvSpPr txBox="1">
            <a:spLocks noGrp="1"/>
          </p:cNvSpPr>
          <p:nvPr>
            <p:ph type="title"/>
          </p:nvPr>
        </p:nvSpPr>
        <p:spPr>
          <a:xfrm>
            <a:off x="516653" y="35139"/>
            <a:ext cx="2521151" cy="4520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Leia a notícia abaixo: </a:t>
            </a:r>
            <a:endParaRPr sz="2000" dirty="0"/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D9C293CF-EF20-FF0F-0D0D-72063D6F36EC}"/>
              </a:ext>
            </a:extLst>
          </p:cNvPr>
          <p:cNvGrpSpPr/>
          <p:nvPr/>
        </p:nvGrpSpPr>
        <p:grpSpPr>
          <a:xfrm>
            <a:off x="98923" y="535495"/>
            <a:ext cx="4701677" cy="4205181"/>
            <a:chOff x="30343" y="282999"/>
            <a:chExt cx="5273059" cy="4670001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66022CE8-7ED9-66A5-8B56-196AC60DD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353" y="282999"/>
              <a:ext cx="4443647" cy="1041083"/>
            </a:xfrm>
            <a:prstGeom prst="rect">
              <a:avLst/>
            </a:prstGeom>
          </p:spPr>
        </p:pic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B042163A-7599-E733-1D17-81B915182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531" y="1328395"/>
              <a:ext cx="5271871" cy="1306830"/>
            </a:xfrm>
            <a:prstGeom prst="rect">
              <a:avLst/>
            </a:prstGeom>
          </p:spPr>
        </p:pic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5344CD30-9A83-20D0-BE15-3BA63CBD1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343" y="2571750"/>
              <a:ext cx="4979635" cy="2381250"/>
            </a:xfrm>
            <a:prstGeom prst="rect">
              <a:avLst/>
            </a:prstGeom>
          </p:spPr>
        </p:pic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945672C-760C-CA7F-DF53-3EFAF018CF3D}"/>
              </a:ext>
            </a:extLst>
          </p:cNvPr>
          <p:cNvGrpSpPr/>
          <p:nvPr/>
        </p:nvGrpSpPr>
        <p:grpSpPr>
          <a:xfrm>
            <a:off x="4671060" y="261154"/>
            <a:ext cx="4438987" cy="3125086"/>
            <a:chOff x="4649476" y="1054555"/>
            <a:chExt cx="4438987" cy="3125086"/>
          </a:xfrm>
        </p:grpSpPr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4D4430F6-661C-DCCA-6283-8A3BF0186D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9476" y="2065217"/>
              <a:ext cx="4271625" cy="2114424"/>
            </a:xfrm>
            <a:prstGeom prst="rect">
              <a:avLst/>
            </a:prstGeom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58EC7CD7-FFBD-8F7C-BCAC-0986E8223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r="2943"/>
            <a:stretch/>
          </p:blipFill>
          <p:spPr>
            <a:xfrm>
              <a:off x="4649476" y="1054555"/>
              <a:ext cx="4438987" cy="1010662"/>
            </a:xfrm>
            <a:prstGeom prst="rect">
              <a:avLst/>
            </a:prstGeom>
          </p:spPr>
        </p:pic>
      </p:grp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01ABF02E-B971-FA70-9A92-F897703DFC69}"/>
              </a:ext>
            </a:extLst>
          </p:cNvPr>
          <p:cNvCxnSpPr/>
          <p:nvPr/>
        </p:nvCxnSpPr>
        <p:spPr>
          <a:xfrm flipH="1">
            <a:off x="4638031" y="261154"/>
            <a:ext cx="33029" cy="4479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oogle Shape;706;p40">
            <a:extLst>
              <a:ext uri="{FF2B5EF4-FFF2-40B4-BE49-F238E27FC236}">
                <a16:creationId xmlns:a16="http://schemas.microsoft.com/office/drawing/2014/main" id="{3219C1C2-F6C7-3FD9-86FD-4131B7900C49}"/>
              </a:ext>
            </a:extLst>
          </p:cNvPr>
          <p:cNvSpPr txBox="1">
            <a:spLocks/>
          </p:cNvSpPr>
          <p:nvPr/>
        </p:nvSpPr>
        <p:spPr>
          <a:xfrm>
            <a:off x="4789143" y="3668557"/>
            <a:ext cx="4035458" cy="11767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 i="0" u="none" strike="noStrike" cap="none">
                <a:solidFill>
                  <a:schemeClr val="lt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pPr algn="just"/>
            <a:r>
              <a:rPr lang="pt-BR" sz="1000" dirty="0"/>
              <a:t>Com base na leitura, responda:</a:t>
            </a:r>
          </a:p>
          <a:p>
            <a:pPr algn="just"/>
            <a:r>
              <a:rPr lang="pt-BR" sz="1000" b="0" dirty="0"/>
              <a:t>1. Qual é a ideia principal do texto? Indique com suas próprias palavras, sem opinião pessoal.</a:t>
            </a:r>
          </a:p>
          <a:p>
            <a:pPr algn="just"/>
            <a:r>
              <a:rPr lang="pt-BR" sz="1000" b="0" dirty="0"/>
              <a:t>2. O texto apresenta números sobre a leitura dos brasileiros. O que esses números sugerem sobre o hábito de leitura dos estudantes?</a:t>
            </a:r>
          </a:p>
          <a:p>
            <a:pPr algn="just"/>
            <a:r>
              <a:rPr lang="pt-BR" sz="1000" b="0" dirty="0"/>
              <a:t>3. Como os pesquisadores relacionam os hábitos de leitura com o desempenho em outras disciplinas?</a:t>
            </a:r>
          </a:p>
          <a:p>
            <a:pPr algn="just"/>
            <a:r>
              <a:rPr lang="pt-BR" sz="1000" b="0" dirty="0"/>
              <a:t>4. Por quê, segundo o texto, a leitura profunda pode influenciar outras áreas do conhecimento?</a:t>
            </a:r>
          </a:p>
          <a:p>
            <a:pPr algn="just"/>
            <a:r>
              <a:rPr lang="pt-BR" sz="1000" dirty="0"/>
              <a:t>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43"/>
          <p:cNvSpPr txBox="1">
            <a:spLocks noGrp="1"/>
          </p:cNvSpPr>
          <p:nvPr>
            <p:ph type="title"/>
          </p:nvPr>
        </p:nvSpPr>
        <p:spPr>
          <a:xfrm>
            <a:off x="-1405110" y="196600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Gabarito</a:t>
            </a:r>
            <a:endParaRPr dirty="0"/>
          </a:p>
        </p:txBody>
      </p:sp>
      <p:sp>
        <p:nvSpPr>
          <p:cNvPr id="14" name="Google Shape;706;p40">
            <a:extLst>
              <a:ext uri="{FF2B5EF4-FFF2-40B4-BE49-F238E27FC236}">
                <a16:creationId xmlns:a16="http://schemas.microsoft.com/office/drawing/2014/main" id="{65610776-7EF3-FC69-7056-C93FAA090FFA}"/>
              </a:ext>
            </a:extLst>
          </p:cNvPr>
          <p:cNvSpPr txBox="1">
            <a:spLocks/>
          </p:cNvSpPr>
          <p:nvPr/>
        </p:nvSpPr>
        <p:spPr>
          <a:xfrm>
            <a:off x="685800" y="929640"/>
            <a:ext cx="7772400" cy="40172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veat"/>
              <a:buNone/>
              <a:defRPr sz="3600" b="1" i="0" u="none" strike="noStrike" cap="none">
                <a:solidFill>
                  <a:schemeClr val="lt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Josefin Slab"/>
              <a:buNone/>
              <a:defRPr sz="3000" b="0" i="0" u="none" strike="noStrike" cap="none">
                <a:solidFill>
                  <a:schemeClr val="lt2"/>
                </a:solidFill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pPr algn="just"/>
            <a:r>
              <a:rPr lang="pt-BR" sz="1400" b="0" dirty="0"/>
              <a:t>Qual é a ideia principal do texto? Indique com suas próprias palavras, sem opinião pessoal.</a:t>
            </a:r>
          </a:p>
          <a:p>
            <a:pPr lvl="0" algn="just">
              <a:buClr>
                <a:srgbClr val="000000"/>
              </a:buClr>
              <a:buSzPts val="1100"/>
              <a:defRPr/>
            </a:pPr>
            <a:r>
              <a:rPr lang="pt-BR" sz="1400" u="sng" dirty="0">
                <a:solidFill>
                  <a:srgbClr val="FF0000"/>
                </a:solidFill>
              </a:rPr>
              <a:t>Questão 1: </a:t>
            </a:r>
            <a:r>
              <a:rPr lang="pt-BR" sz="1400" b="0" dirty="0">
                <a:solidFill>
                  <a:srgbClr val="FF0000"/>
                </a:solidFill>
              </a:rPr>
              <a:t>O texto discute a dificuldade de leitura de textos mais longos entre estudantes brasileiros e os impactos desse hábito na aprendizagem e no desempenho escolar.</a:t>
            </a:r>
          </a:p>
          <a:p>
            <a:pPr algn="just"/>
            <a:endParaRPr lang="pt-BR" sz="1400" b="0" dirty="0"/>
          </a:p>
          <a:p>
            <a:pPr algn="just"/>
            <a:r>
              <a:rPr lang="pt-BR" sz="1400" b="0" dirty="0"/>
              <a:t>2. O texto apresenta números sobre a leitura dos brasileiros. O que esses números sugerem sobre o hábito de leitura dos estudantes?</a:t>
            </a:r>
          </a:p>
          <a:p>
            <a:pPr lvl="0" algn="just">
              <a:buClr>
                <a:srgbClr val="000000"/>
              </a:buClr>
              <a:buSzPts val="1100"/>
              <a:defRPr/>
            </a:pPr>
            <a:r>
              <a:rPr lang="pt-BR" sz="1400" u="sng" dirty="0">
                <a:solidFill>
                  <a:srgbClr val="FF0000"/>
                </a:solidFill>
              </a:rPr>
              <a:t>Questão 2: </a:t>
            </a:r>
            <a:r>
              <a:rPr lang="pt-BR" sz="1400" b="0" dirty="0">
                <a:solidFill>
                  <a:srgbClr val="FF0000"/>
                </a:solidFill>
              </a:rPr>
              <a:t>Os dados indicam que a maioria dos estudantes lê pouco e evita textos mais extensos, o que revela uma preferência por leituras curtas e menos exigentes.</a:t>
            </a:r>
          </a:p>
          <a:p>
            <a:pPr algn="just"/>
            <a:endParaRPr lang="pt-BR" sz="1400" b="0" dirty="0"/>
          </a:p>
          <a:p>
            <a:pPr algn="just"/>
            <a:r>
              <a:rPr lang="pt-BR" sz="1400" b="0" dirty="0"/>
              <a:t>3. Como os pesquisadores relacionam os hábitos de leitura com o desempenho em outras disciplinas?</a:t>
            </a:r>
          </a:p>
          <a:p>
            <a:pPr lvl="0" algn="just">
              <a:buClr>
                <a:srgbClr val="000000"/>
              </a:buClr>
              <a:buSzPts val="1100"/>
              <a:defRPr/>
            </a:pPr>
            <a:r>
              <a:rPr lang="pt-BR" sz="1400" u="sng" dirty="0">
                <a:solidFill>
                  <a:srgbClr val="FF0000"/>
                </a:solidFill>
              </a:rPr>
              <a:t>Questão 3: </a:t>
            </a:r>
            <a:r>
              <a:rPr lang="pt-BR" sz="1400" b="0" dirty="0">
                <a:solidFill>
                  <a:srgbClr val="FF0000"/>
                </a:solidFill>
              </a:rPr>
              <a:t>Segundo o texto, a leitura profunda contribui para o desenvolvimento do raciocínio e da compreensão, habilidades necessárias também em disciplinas como matemática e ciências.</a:t>
            </a:r>
          </a:p>
          <a:p>
            <a:pPr algn="just"/>
            <a:endParaRPr lang="pt-BR" sz="1400" b="0" dirty="0"/>
          </a:p>
          <a:p>
            <a:pPr algn="just"/>
            <a:r>
              <a:rPr lang="pt-BR" sz="1400" b="0" dirty="0"/>
              <a:t>4. Por quê, segundo o texto, a leitura profunda pode influenciar outras áreas do conhecimento?</a:t>
            </a:r>
          </a:p>
          <a:p>
            <a:pPr algn="just"/>
            <a:r>
              <a:rPr lang="pt-BR" sz="1400" u="sng" dirty="0">
                <a:solidFill>
                  <a:srgbClr val="FF0000"/>
                </a:solidFill>
              </a:rPr>
              <a:t>Questão 4: </a:t>
            </a:r>
            <a:r>
              <a:rPr lang="pt-BR" sz="1400" b="0" dirty="0">
                <a:solidFill>
                  <a:srgbClr val="FF0000"/>
                </a:solidFill>
              </a:rPr>
              <a:t>Segundo o texto, a leitura profunda influencia outras áreas do conhecimento porque desenvolve habilidades como concentração, raciocínio e compreensão de ideias complexas, que são necessárias para o bom desempenho em diferentes disciplinas, como matemática e ciências.</a:t>
            </a:r>
          </a:p>
          <a:p>
            <a:pPr algn="just"/>
            <a:endParaRPr lang="pt-BR" sz="1600" b="0" dirty="0"/>
          </a:p>
          <a:p>
            <a:pPr algn="just"/>
            <a:r>
              <a:rPr lang="pt-BR" sz="1000" dirty="0"/>
              <a:t>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0" grpId="0"/>
      <p:bldP spid="14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>
          <a:extLst>
            <a:ext uri="{FF2B5EF4-FFF2-40B4-BE49-F238E27FC236}">
              <a16:creationId xmlns:a16="http://schemas.microsoft.com/office/drawing/2014/main" id="{5E42C59E-47AA-39EF-4892-EF5DC69C8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43">
            <a:extLst>
              <a:ext uri="{FF2B5EF4-FFF2-40B4-BE49-F238E27FC236}">
                <a16:creationId xmlns:a16="http://schemas.microsoft.com/office/drawing/2014/main" id="{C1679795-65D0-BAC8-1F6B-517D3F722E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0305" y="33300"/>
            <a:ext cx="6551055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dirty="0"/>
              <a:t>Como esse conteúdo aparece no ENEM?</a:t>
            </a:r>
            <a:endParaRPr sz="2900" dirty="0"/>
          </a:p>
        </p:txBody>
      </p:sp>
      <p:sp>
        <p:nvSpPr>
          <p:cNvPr id="9" name="Subtítulo 8">
            <a:extLst>
              <a:ext uri="{FF2B5EF4-FFF2-40B4-BE49-F238E27FC236}">
                <a16:creationId xmlns:a16="http://schemas.microsoft.com/office/drawing/2014/main" id="{6D5A2C8D-2B2F-EEA9-89AB-78AEC134F682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114300" y="607800"/>
            <a:ext cx="8587740" cy="2609290"/>
          </a:xfrm>
        </p:spPr>
        <p:txBody>
          <a:bodyPr/>
          <a:lstStyle/>
          <a:p>
            <a:pPr algn="just"/>
            <a:r>
              <a:rPr lang="pt-BR" dirty="0"/>
              <a:t>(Enem Digital 2020)</a:t>
            </a:r>
          </a:p>
          <a:p>
            <a:r>
              <a:rPr lang="pt-BR" b="1" dirty="0"/>
              <a:t>Qual a influência da comunicação nos fluxos migratórios?</a:t>
            </a:r>
            <a:endParaRPr lang="pt-BR" dirty="0"/>
          </a:p>
          <a:p>
            <a:r>
              <a:rPr lang="pt-BR" i="1" dirty="0"/>
              <a:t>Denise Cogo, doutora em comunicação, discute a relação entre as tecnologias digitais e as migrações no mundo.</a:t>
            </a:r>
          </a:p>
          <a:p>
            <a:endParaRPr lang="pt-BR" dirty="0"/>
          </a:p>
          <a:p>
            <a:pPr algn="just"/>
            <a:r>
              <a:rPr lang="pt-BR" dirty="0"/>
              <a:t>	Para a especialista, grande parte das representações e das experiências que conhecemos dos imigrantes chega pela mídia. “A mídia é mediadora das relações”, explica. O imigrante não é só um sujeito econômico, mas, explica Cogo, um sujeito sociocultural. Portanto, a comunicação integra a trajetória das migrações dentro de um processo histórico. “Desde o planejamento e o estudo das políticas migratórias para o país de destino até o contato com amigos e familiares, o encontro dos fluxos migratórios com as tecnologias digitais traz novas perspectivas para os sujeitos. Também se abre a possibilidade para que, com um celular na mão, os próprios imigrantes possam narrar suas histórias, construindo novos caminhos”, analisa.</a:t>
            </a:r>
          </a:p>
          <a:p>
            <a:pPr algn="r"/>
            <a:r>
              <a:rPr lang="pt-BR" sz="900" dirty="0"/>
              <a:t>Disponível em: http://operamundi.uol.com.br. Acesso em: 6 dez. 2017 (adaptado).</a:t>
            </a:r>
          </a:p>
          <a:p>
            <a:pPr algn="just"/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8E95AE3-8455-DA1E-193B-F12AD42D0590}"/>
              </a:ext>
            </a:extLst>
          </p:cNvPr>
          <p:cNvSpPr txBox="1"/>
          <p:nvPr/>
        </p:nvSpPr>
        <p:spPr>
          <a:xfrm>
            <a:off x="2141220" y="3346630"/>
            <a:ext cx="624078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Anaheim"/>
              </a:rPr>
              <a:t>Ao trazer as novas perspectivas acionadas pelos sujeitos na escrita de suas histórias, o texto apresenta uma visão positiva sobre a presença da(s):</a:t>
            </a:r>
          </a:p>
          <a:p>
            <a:pPr algn="just"/>
            <a:r>
              <a:rPr lang="pt-BR" dirty="0">
                <a:latin typeface="Anaheim"/>
              </a:rPr>
              <a:t>a) economia na formação cultural dos sujeitos.</a:t>
            </a:r>
          </a:p>
          <a:p>
            <a:pPr algn="just"/>
            <a:r>
              <a:rPr lang="pt-BR" dirty="0">
                <a:latin typeface="Anaheim"/>
              </a:rPr>
              <a:t>b) manifestações isoladas nos processos de migração.</a:t>
            </a:r>
          </a:p>
          <a:p>
            <a:pPr algn="just"/>
            <a:r>
              <a:rPr lang="pt-BR" dirty="0">
                <a:latin typeface="Anaheim"/>
              </a:rPr>
              <a:t>c) narrações oficiais sobre os novos fluxos migratórios.</a:t>
            </a:r>
          </a:p>
          <a:p>
            <a:pPr algn="just"/>
            <a:r>
              <a:rPr lang="pt-BR" dirty="0">
                <a:latin typeface="Anaheim"/>
              </a:rPr>
              <a:t>d) abordagens midiáticas no tratamento das informações.</a:t>
            </a:r>
          </a:p>
          <a:p>
            <a:pPr algn="just"/>
            <a:r>
              <a:rPr lang="pt-BR" dirty="0">
                <a:latin typeface="Anaheim"/>
              </a:rPr>
              <a:t>e) tecnologias digitais nas formas de construção da realidade.</a:t>
            </a:r>
          </a:p>
        </p:txBody>
      </p:sp>
    </p:spTree>
    <p:extLst>
      <p:ext uri="{BB962C8B-B14F-4D97-AF65-F5344CB8AC3E}">
        <p14:creationId xmlns:p14="http://schemas.microsoft.com/office/powerpoint/2010/main" val="32019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0" grpId="0"/>
      <p:bldP spid="9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4">
          <a:extLst>
            <a:ext uri="{FF2B5EF4-FFF2-40B4-BE49-F238E27FC236}">
              <a16:creationId xmlns:a16="http://schemas.microsoft.com/office/drawing/2014/main" id="{B9DE3085-AC4B-AD21-6CA1-651DA10E3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43">
            <a:extLst>
              <a:ext uri="{FF2B5EF4-FFF2-40B4-BE49-F238E27FC236}">
                <a16:creationId xmlns:a16="http://schemas.microsoft.com/office/drawing/2014/main" id="{9D922AEF-7B21-67DA-1E08-BF09174BC0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0305" y="33300"/>
            <a:ext cx="6551055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dirty="0"/>
              <a:t>Como esse conteúdo aparece no ENEM?</a:t>
            </a:r>
            <a:endParaRPr sz="2900" dirty="0"/>
          </a:p>
        </p:txBody>
      </p:sp>
      <p:sp>
        <p:nvSpPr>
          <p:cNvPr id="9" name="Subtítulo 8">
            <a:extLst>
              <a:ext uri="{FF2B5EF4-FFF2-40B4-BE49-F238E27FC236}">
                <a16:creationId xmlns:a16="http://schemas.microsoft.com/office/drawing/2014/main" id="{736A031C-3345-54FC-2A2D-BE3320DC2702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114300" y="607800"/>
            <a:ext cx="8587740" cy="2609290"/>
          </a:xfrm>
        </p:spPr>
        <p:txBody>
          <a:bodyPr/>
          <a:lstStyle/>
          <a:p>
            <a:pPr algn="just"/>
            <a:r>
              <a:rPr lang="pt-BR" dirty="0"/>
              <a:t>(Enem Digital 2020)</a:t>
            </a:r>
          </a:p>
          <a:p>
            <a:r>
              <a:rPr lang="pt-BR" b="1" dirty="0"/>
              <a:t>Qual a influência da comunicação nos fluxos migratórios?</a:t>
            </a:r>
            <a:endParaRPr lang="pt-BR" dirty="0"/>
          </a:p>
          <a:p>
            <a:r>
              <a:rPr lang="pt-BR" i="1" dirty="0"/>
              <a:t>Denise Cogo, doutora em comunicação, discute a relação entre as tecnologias digitais e as migrações no mundo.</a:t>
            </a:r>
          </a:p>
          <a:p>
            <a:endParaRPr lang="pt-BR" dirty="0"/>
          </a:p>
          <a:p>
            <a:pPr algn="just"/>
            <a:r>
              <a:rPr lang="pt-BR" dirty="0"/>
              <a:t>	Para a especialista, grande parte das representações e das experiências que conhecemos dos imigrantes chega pela mídia. “A mídia é mediadora das relações”, explica. O imigrante não é só um sujeito econômico, mas, explica Cogo, um sujeito sociocultural. Portanto, a comunicação integra a trajetória das migrações dentro de um processo histórico. “Desde o planejamento e o estudo das políticas migratórias para o país de destino até o contato com amigos e familiares, o encontro dos fluxos migratórios com as tecnologias digitais traz novas perspectivas para os sujeitos. Também se abre a possibilidade para que, com um celular na mão, os próprios imigrantes possam narrar suas histórias, construindo novos caminhos”, analisa.</a:t>
            </a:r>
          </a:p>
          <a:p>
            <a:pPr algn="r"/>
            <a:r>
              <a:rPr lang="pt-BR" sz="900" dirty="0"/>
              <a:t>Disponível em: http://operamundi.uol.com.br. Acesso em: 6 dez. 2017 (adaptado).</a:t>
            </a:r>
          </a:p>
          <a:p>
            <a:pPr algn="just"/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71E5479-8486-2F76-9C7A-82ADC696AF1D}"/>
              </a:ext>
            </a:extLst>
          </p:cNvPr>
          <p:cNvSpPr txBox="1"/>
          <p:nvPr/>
        </p:nvSpPr>
        <p:spPr>
          <a:xfrm>
            <a:off x="2141220" y="3346630"/>
            <a:ext cx="624078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Anaheim"/>
              </a:rPr>
              <a:t>Ao trazer as novas perspectivas acionadas pelos sujeitos na escrita de suas histórias, o texto apresenta uma visão positiva sobre a presença da(s):</a:t>
            </a:r>
          </a:p>
          <a:p>
            <a:pPr algn="just"/>
            <a:r>
              <a:rPr lang="pt-BR" dirty="0">
                <a:latin typeface="Anaheim"/>
              </a:rPr>
              <a:t>a) economia na formação cultural dos sujeitos.</a:t>
            </a:r>
          </a:p>
          <a:p>
            <a:pPr algn="just"/>
            <a:r>
              <a:rPr lang="pt-BR" dirty="0">
                <a:latin typeface="Anaheim"/>
              </a:rPr>
              <a:t>b) manifestações isoladas nos processos de migração.</a:t>
            </a:r>
          </a:p>
          <a:p>
            <a:pPr algn="just"/>
            <a:r>
              <a:rPr lang="pt-BR" dirty="0">
                <a:latin typeface="Anaheim"/>
              </a:rPr>
              <a:t>c) narrações oficiais sobre os novos fluxos migratórios.</a:t>
            </a:r>
          </a:p>
          <a:p>
            <a:pPr algn="just"/>
            <a:r>
              <a:rPr lang="pt-BR" dirty="0">
                <a:latin typeface="Anaheim"/>
              </a:rPr>
              <a:t>d) abordagens midiáticas no tratamento das informações.</a:t>
            </a:r>
          </a:p>
          <a:p>
            <a:pPr algn="just"/>
            <a:r>
              <a:rPr lang="pt-BR" b="1" u="sng" dirty="0">
                <a:solidFill>
                  <a:srgbClr val="FF0000"/>
                </a:solidFill>
                <a:latin typeface="Anaheim"/>
              </a:rPr>
              <a:t>e) tecnologias digitais nas formas de construção da realidade.</a:t>
            </a:r>
          </a:p>
        </p:txBody>
      </p:sp>
    </p:spTree>
    <p:extLst>
      <p:ext uri="{BB962C8B-B14F-4D97-AF65-F5344CB8AC3E}">
        <p14:creationId xmlns:p14="http://schemas.microsoft.com/office/powerpoint/2010/main" val="31549834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5" name="Google Shape;1825;p70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Referências bibliográficas</a:t>
            </a:r>
            <a:endParaRPr dirty="0"/>
          </a:p>
        </p:txBody>
      </p:sp>
      <p:sp>
        <p:nvSpPr>
          <p:cNvPr id="1826" name="Google Shape;1826;p70"/>
          <p:cNvSpPr txBox="1">
            <a:spLocks noGrp="1"/>
          </p:cNvSpPr>
          <p:nvPr>
            <p:ph type="subTitle" idx="1"/>
          </p:nvPr>
        </p:nvSpPr>
        <p:spPr>
          <a:xfrm>
            <a:off x="621810" y="1448400"/>
            <a:ext cx="7717500" cy="32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pt-BR" b="1" dirty="0"/>
              <a:t>KOCH, </a:t>
            </a:r>
            <a:r>
              <a:rPr lang="pt-BR" b="1" dirty="0" err="1"/>
              <a:t>Ingedore</a:t>
            </a:r>
            <a:r>
              <a:rPr lang="pt-BR" b="1" dirty="0"/>
              <a:t> G. V.</a:t>
            </a:r>
            <a:r>
              <a:rPr lang="pt-BR" dirty="0"/>
              <a:t> (e colaboradores): </a:t>
            </a:r>
            <a:r>
              <a:rPr lang="pt-BR" i="1" dirty="0">
                <a:hlinkClick r:id="rId3"/>
              </a:rPr>
              <a:t>Desvendando os segredos do texto</a:t>
            </a:r>
            <a:r>
              <a:rPr lang="pt-BR" dirty="0"/>
              <a:t> (Cortez), </a:t>
            </a:r>
            <a:r>
              <a:rPr lang="pt-BR" i="1" dirty="0">
                <a:hlinkClick r:id="rId4"/>
              </a:rPr>
              <a:t>A Coesão Textual</a:t>
            </a:r>
            <a:r>
              <a:rPr lang="pt-BR" dirty="0"/>
              <a:t> (Contexto), e trabalhos sobre referenciação e discurso.</a:t>
            </a:r>
          </a:p>
          <a:p>
            <a:pPr marL="139700" indent="0" algn="just">
              <a:buNone/>
            </a:pPr>
            <a:endParaRPr lang="pt-BR" dirty="0"/>
          </a:p>
          <a:p>
            <a:pPr algn="just"/>
            <a:r>
              <a:rPr lang="pt-BR" b="1" dirty="0"/>
              <a:t>MARCUSCHI, Luiz Antônio:</a:t>
            </a:r>
            <a:r>
              <a:rPr lang="pt-BR" dirty="0"/>
              <a:t> </a:t>
            </a:r>
            <a:r>
              <a:rPr lang="pt-BR" i="1" dirty="0"/>
              <a:t>Produção textual, análise de gêneros e compreensão</a:t>
            </a:r>
            <a:r>
              <a:rPr lang="pt-BR" dirty="0"/>
              <a:t> (Parábola Editorial).</a:t>
            </a:r>
          </a:p>
          <a:p>
            <a:pPr marL="139700" indent="0" algn="just">
              <a:buNone/>
            </a:pPr>
            <a:endParaRPr lang="pt-BR" dirty="0"/>
          </a:p>
          <a:p>
            <a:pPr algn="just"/>
            <a:r>
              <a:rPr lang="pt-BR" b="1" dirty="0"/>
              <a:t>TRAVAGLIA, Luiz Carlos:</a:t>
            </a:r>
            <a:r>
              <a:rPr lang="pt-BR" dirty="0"/>
              <a:t> </a:t>
            </a:r>
            <a:r>
              <a:rPr lang="pt-BR" i="1" dirty="0"/>
              <a:t>Gramática e Interação</a:t>
            </a:r>
            <a:r>
              <a:rPr lang="pt-BR" dirty="0"/>
              <a:t> (Cortez).</a:t>
            </a:r>
          </a:p>
          <a:p>
            <a:pPr marL="139700" indent="0" algn="just">
              <a:buNone/>
            </a:pPr>
            <a:endParaRPr lang="pt-BR" dirty="0"/>
          </a:p>
          <a:p>
            <a:pPr algn="just"/>
            <a:r>
              <a:rPr lang="pt-BR" b="1" dirty="0"/>
              <a:t>VAN DIJK, </a:t>
            </a:r>
            <a:r>
              <a:rPr lang="pt-BR" b="1" dirty="0" err="1"/>
              <a:t>Teun</a:t>
            </a:r>
            <a:r>
              <a:rPr lang="pt-BR" b="1" dirty="0"/>
              <a:t> A.:</a:t>
            </a:r>
            <a:r>
              <a:rPr lang="pt-BR" dirty="0"/>
              <a:t> Obras sobre pragmática do discurso, como </a:t>
            </a:r>
            <a:r>
              <a:rPr lang="pt-BR" i="1" dirty="0" err="1"/>
              <a:t>Studies</a:t>
            </a:r>
            <a:r>
              <a:rPr lang="pt-BR" i="1" dirty="0"/>
              <a:t> in </a:t>
            </a:r>
            <a:r>
              <a:rPr lang="pt-BR" i="1" dirty="0" err="1"/>
              <a:t>the</a:t>
            </a:r>
            <a:r>
              <a:rPr lang="pt-BR" i="1" dirty="0"/>
              <a:t> </a:t>
            </a:r>
            <a:r>
              <a:rPr lang="pt-BR" i="1" dirty="0" err="1"/>
              <a:t>pragmatics</a:t>
            </a:r>
            <a:r>
              <a:rPr lang="pt-BR" i="1" dirty="0"/>
              <a:t> </a:t>
            </a:r>
            <a:r>
              <a:rPr lang="pt-BR" i="1" dirty="0" err="1"/>
              <a:t>of</a:t>
            </a:r>
            <a:r>
              <a:rPr lang="pt-BR" i="1" dirty="0"/>
              <a:t> </a:t>
            </a:r>
            <a:r>
              <a:rPr lang="pt-BR" i="1" dirty="0" err="1"/>
              <a:t>discourse</a:t>
            </a:r>
            <a:r>
              <a:rPr lang="pt-BR" dirty="0"/>
              <a:t> (</a:t>
            </a:r>
            <a:r>
              <a:rPr lang="pt-BR" dirty="0" err="1"/>
              <a:t>Mouton</a:t>
            </a:r>
            <a:r>
              <a:rPr lang="pt-BR" dirty="0"/>
              <a:t>). 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35"/>
          <p:cNvSpPr txBox="1">
            <a:spLocks noGrp="1"/>
          </p:cNvSpPr>
          <p:nvPr>
            <p:ph type="subTitle" idx="1"/>
          </p:nvPr>
        </p:nvSpPr>
        <p:spPr>
          <a:xfrm>
            <a:off x="713250" y="1114000"/>
            <a:ext cx="7523225" cy="348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/>
              <a:t>De </a:t>
            </a:r>
            <a:r>
              <a:rPr lang="pt-BR" sz="2400" dirty="0" err="1"/>
              <a:t>aorcdo</a:t>
            </a:r>
            <a:r>
              <a:rPr lang="pt-BR" sz="2400" dirty="0"/>
              <a:t> com uma </a:t>
            </a:r>
            <a:r>
              <a:rPr lang="pt-BR" sz="2400" dirty="0" err="1"/>
              <a:t>peqsiusa</a:t>
            </a:r>
            <a:r>
              <a:rPr lang="pt-BR" sz="2400" dirty="0"/>
              <a:t> de uma </a:t>
            </a:r>
            <a:r>
              <a:rPr lang="pt-BR" sz="2400" dirty="0" err="1"/>
              <a:t>uinrvesriddae</a:t>
            </a:r>
            <a:r>
              <a:rPr lang="pt-BR" sz="2400" dirty="0"/>
              <a:t> </a:t>
            </a:r>
            <a:r>
              <a:rPr lang="pt-BR" sz="2400" dirty="0" err="1"/>
              <a:t>ignlsea</a:t>
            </a:r>
            <a:r>
              <a:rPr lang="pt-BR" sz="2400" dirty="0"/>
              <a:t>, não </a:t>
            </a:r>
            <a:r>
              <a:rPr lang="pt-BR" sz="2400" dirty="0" err="1"/>
              <a:t>ipomtra</a:t>
            </a:r>
            <a:r>
              <a:rPr lang="pt-BR" sz="2400" dirty="0"/>
              <a:t> em </a:t>
            </a:r>
            <a:r>
              <a:rPr lang="pt-BR" sz="2400" dirty="0" err="1"/>
              <a:t>qaul</a:t>
            </a:r>
            <a:r>
              <a:rPr lang="pt-BR" sz="2400" dirty="0"/>
              <a:t> </a:t>
            </a:r>
            <a:r>
              <a:rPr lang="pt-BR" sz="2400" dirty="0" err="1"/>
              <a:t>odrem</a:t>
            </a:r>
            <a:r>
              <a:rPr lang="pt-BR" sz="2400" dirty="0"/>
              <a:t> as </a:t>
            </a:r>
            <a:r>
              <a:rPr lang="pt-BR" sz="2400" dirty="0" err="1"/>
              <a:t>lteras</a:t>
            </a:r>
            <a:r>
              <a:rPr lang="pt-BR" sz="2400" dirty="0"/>
              <a:t> de uma </a:t>
            </a:r>
            <a:r>
              <a:rPr lang="pt-BR" sz="2400" dirty="0" err="1"/>
              <a:t>plravaa</a:t>
            </a:r>
            <a:r>
              <a:rPr lang="pt-BR" sz="2400" dirty="0"/>
              <a:t> </a:t>
            </a:r>
            <a:r>
              <a:rPr lang="pt-BR" sz="2400" dirty="0" err="1"/>
              <a:t>etãso</a:t>
            </a:r>
            <a:r>
              <a:rPr lang="pt-BR" sz="2400" dirty="0"/>
              <a:t>, a úncia </a:t>
            </a:r>
            <a:r>
              <a:rPr lang="pt-BR" sz="2400" dirty="0" err="1"/>
              <a:t>csioa</a:t>
            </a:r>
            <a:r>
              <a:rPr lang="pt-BR" sz="2400" dirty="0"/>
              <a:t> </a:t>
            </a:r>
            <a:r>
              <a:rPr lang="pt-BR" sz="2400" dirty="0" err="1"/>
              <a:t>iprotmatne</a:t>
            </a:r>
            <a:r>
              <a:rPr lang="pt-BR" sz="2400" dirty="0"/>
              <a:t> é que a </a:t>
            </a:r>
            <a:r>
              <a:rPr lang="pt-BR" sz="2400" dirty="0" err="1"/>
              <a:t>piremria</a:t>
            </a:r>
            <a:r>
              <a:rPr lang="pt-BR" sz="2400" dirty="0"/>
              <a:t> e </a:t>
            </a:r>
            <a:r>
              <a:rPr lang="pt-BR" sz="2400" dirty="0" err="1"/>
              <a:t>útmlia</a:t>
            </a:r>
            <a:r>
              <a:rPr lang="pt-BR" sz="2400" dirty="0"/>
              <a:t> </a:t>
            </a:r>
            <a:r>
              <a:rPr lang="pt-BR" sz="2400" dirty="0" err="1"/>
              <a:t>lteras</a:t>
            </a:r>
            <a:r>
              <a:rPr lang="pt-BR" sz="2400" dirty="0"/>
              <a:t> </a:t>
            </a:r>
            <a:r>
              <a:rPr lang="pt-BR" sz="2400" dirty="0" err="1"/>
              <a:t>etejasm</a:t>
            </a:r>
            <a:r>
              <a:rPr lang="pt-BR" sz="2400" dirty="0"/>
              <a:t> no </a:t>
            </a:r>
            <a:r>
              <a:rPr lang="pt-BR" sz="2400" dirty="0" err="1"/>
              <a:t>lgaur</a:t>
            </a:r>
            <a:r>
              <a:rPr lang="pt-BR" sz="2400" dirty="0"/>
              <a:t> </a:t>
            </a:r>
            <a:r>
              <a:rPr lang="pt-BR" sz="2400" dirty="0" err="1"/>
              <a:t>crteo</a:t>
            </a:r>
            <a:r>
              <a:rPr lang="pt-BR" sz="2400" dirty="0"/>
              <a:t>. O </a:t>
            </a:r>
            <a:r>
              <a:rPr lang="pt-BR" sz="2400" dirty="0" err="1"/>
              <a:t>rseto</a:t>
            </a:r>
            <a:r>
              <a:rPr lang="pt-BR" sz="2400" dirty="0"/>
              <a:t> </a:t>
            </a:r>
            <a:r>
              <a:rPr lang="pt-BR" sz="2400" dirty="0" err="1"/>
              <a:t>pdoe</a:t>
            </a:r>
            <a:r>
              <a:rPr lang="pt-BR" sz="2400" dirty="0"/>
              <a:t> ser uma </a:t>
            </a:r>
            <a:r>
              <a:rPr lang="pt-BR" sz="2400" dirty="0" err="1"/>
              <a:t>bçguana</a:t>
            </a:r>
            <a:r>
              <a:rPr lang="pt-BR" sz="2400" dirty="0"/>
              <a:t> </a:t>
            </a:r>
            <a:r>
              <a:rPr lang="pt-BR" sz="2400" dirty="0" err="1"/>
              <a:t>ttaol</a:t>
            </a:r>
            <a:r>
              <a:rPr lang="pt-BR" sz="2400" dirty="0"/>
              <a:t>, que </a:t>
            </a:r>
            <a:r>
              <a:rPr lang="pt-BR" sz="2400" dirty="0" err="1"/>
              <a:t>vcoê</a:t>
            </a:r>
            <a:r>
              <a:rPr lang="pt-BR" sz="2400" dirty="0"/>
              <a:t> </a:t>
            </a:r>
            <a:r>
              <a:rPr lang="pt-BR" sz="2400" dirty="0" err="1"/>
              <a:t>anida</a:t>
            </a:r>
            <a:r>
              <a:rPr lang="pt-BR" sz="2400" dirty="0"/>
              <a:t> </a:t>
            </a:r>
            <a:r>
              <a:rPr lang="pt-BR" sz="2400" dirty="0" err="1"/>
              <a:t>pdoe</a:t>
            </a:r>
            <a:r>
              <a:rPr lang="pt-BR" sz="2400" dirty="0"/>
              <a:t> ler sem </a:t>
            </a:r>
            <a:r>
              <a:rPr lang="pt-BR" sz="2400" dirty="0" err="1"/>
              <a:t>pobrlmea</a:t>
            </a:r>
            <a:r>
              <a:rPr lang="pt-BR" sz="2400" dirty="0"/>
              <a:t>. </a:t>
            </a:r>
            <a:r>
              <a:rPr lang="pt-BR" sz="2400" dirty="0" err="1"/>
              <a:t>Itso</a:t>
            </a:r>
            <a:r>
              <a:rPr lang="pt-BR" sz="2400" dirty="0"/>
              <a:t> é </a:t>
            </a:r>
            <a:r>
              <a:rPr lang="pt-BR" sz="2400" dirty="0" err="1"/>
              <a:t>poqrue</a:t>
            </a:r>
            <a:r>
              <a:rPr lang="pt-BR" sz="2400" dirty="0"/>
              <a:t> nós não </a:t>
            </a:r>
            <a:r>
              <a:rPr lang="pt-BR" sz="2400" dirty="0" err="1"/>
              <a:t>lmeos</a:t>
            </a:r>
            <a:r>
              <a:rPr lang="pt-BR" sz="2400" dirty="0"/>
              <a:t> </a:t>
            </a:r>
            <a:r>
              <a:rPr lang="pt-BR" sz="2400" dirty="0" err="1"/>
              <a:t>cdaa</a:t>
            </a:r>
            <a:r>
              <a:rPr lang="pt-BR" sz="2400" dirty="0"/>
              <a:t> </a:t>
            </a:r>
            <a:r>
              <a:rPr lang="pt-BR" sz="2400" dirty="0" err="1"/>
              <a:t>Ltera</a:t>
            </a:r>
            <a:r>
              <a:rPr lang="pt-BR" sz="2400" dirty="0"/>
              <a:t> </a:t>
            </a:r>
            <a:r>
              <a:rPr lang="pt-BR" sz="2400" dirty="0" err="1"/>
              <a:t>isladoa</a:t>
            </a:r>
            <a:r>
              <a:rPr lang="pt-BR" sz="2400" dirty="0"/>
              <a:t>, mas a </a:t>
            </a:r>
            <a:r>
              <a:rPr lang="pt-BR" sz="2400" dirty="0" err="1"/>
              <a:t>plravaa</a:t>
            </a:r>
            <a:r>
              <a:rPr lang="pt-BR" sz="2400" dirty="0"/>
              <a:t> </a:t>
            </a:r>
            <a:r>
              <a:rPr lang="pt-BR" sz="2400" dirty="0" err="1"/>
              <a:t>cmoo</a:t>
            </a:r>
            <a:r>
              <a:rPr lang="pt-BR" sz="2400" dirty="0"/>
              <a:t> um </a:t>
            </a:r>
            <a:r>
              <a:rPr lang="pt-BR" sz="2400" dirty="0" err="1"/>
              <a:t>tdoo</a:t>
            </a:r>
            <a:r>
              <a:rPr lang="pt-BR" sz="2400" dirty="0"/>
              <a:t>.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/>
              <a:t>Fonte: teste-sua-mente</a:t>
            </a:r>
            <a:endParaRPr sz="1000" dirty="0"/>
          </a:p>
        </p:txBody>
      </p:sp>
      <p:sp>
        <p:nvSpPr>
          <p:cNvPr id="538" name="Google Shape;538;p35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Leio letra por letra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7"/>
          <p:cNvSpPr/>
          <p:nvPr/>
        </p:nvSpPr>
        <p:spPr>
          <a:xfrm>
            <a:off x="5065525" y="1163450"/>
            <a:ext cx="3032700" cy="3032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8" name="Google Shape;558;p37"/>
          <p:cNvSpPr txBox="1">
            <a:spLocks noGrp="1"/>
          </p:cNvSpPr>
          <p:nvPr>
            <p:ph type="title"/>
          </p:nvPr>
        </p:nvSpPr>
        <p:spPr>
          <a:xfrm>
            <a:off x="152400" y="1163450"/>
            <a:ext cx="5044440" cy="555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Compreensão e Interpretação</a:t>
            </a:r>
            <a:endParaRPr dirty="0"/>
          </a:p>
        </p:txBody>
      </p:sp>
      <p:sp>
        <p:nvSpPr>
          <p:cNvPr id="559" name="Google Shape;559;p37"/>
          <p:cNvSpPr txBox="1">
            <a:spLocks noGrp="1"/>
          </p:cNvSpPr>
          <p:nvPr>
            <p:ph type="subTitle" idx="1"/>
          </p:nvPr>
        </p:nvSpPr>
        <p:spPr>
          <a:xfrm>
            <a:off x="426720" y="1719350"/>
            <a:ext cx="4518905" cy="231925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A compreensão e interpretação dos textos são primordiais em qualquer situação do cotidiano, tendo em vista que o desempenho da leitura interfere na aprendizagem de todas as outras matérias, além de promover a socialização e a cidadania do leitor.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 bom leitor sabe selecionar o que deve ler e que efetivamente pode contribuir para sua formação intelectual e melhorar sua compreensão a respeito da complexidade do mundo. </a:t>
            </a:r>
            <a:endParaRPr dirty="0"/>
          </a:p>
        </p:txBody>
      </p:sp>
      <p:grpSp>
        <p:nvGrpSpPr>
          <p:cNvPr id="684" name="Google Shape;684;p37"/>
          <p:cNvGrpSpPr/>
          <p:nvPr/>
        </p:nvGrpSpPr>
        <p:grpSpPr>
          <a:xfrm>
            <a:off x="6883094" y="3592995"/>
            <a:ext cx="1215130" cy="1211751"/>
            <a:chOff x="6883094" y="3592995"/>
            <a:chExt cx="1215130" cy="1211751"/>
          </a:xfrm>
        </p:grpSpPr>
        <p:sp>
          <p:nvSpPr>
            <p:cNvPr id="685" name="Google Shape;685;p37"/>
            <p:cNvSpPr/>
            <p:nvPr/>
          </p:nvSpPr>
          <p:spPr>
            <a:xfrm>
              <a:off x="6883094" y="4195169"/>
              <a:ext cx="609624" cy="609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37"/>
            <p:cNvSpPr/>
            <p:nvPr/>
          </p:nvSpPr>
          <p:spPr>
            <a:xfrm>
              <a:off x="7488600" y="4195169"/>
              <a:ext cx="609624" cy="609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37"/>
            <p:cNvSpPr/>
            <p:nvPr/>
          </p:nvSpPr>
          <p:spPr>
            <a:xfrm>
              <a:off x="7488594" y="3592995"/>
              <a:ext cx="609624" cy="609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8" name="Google Shape;688;p37"/>
          <p:cNvGrpSpPr/>
          <p:nvPr/>
        </p:nvGrpSpPr>
        <p:grpSpPr>
          <a:xfrm>
            <a:off x="5065525" y="561270"/>
            <a:ext cx="609624" cy="1211751"/>
            <a:chOff x="5065525" y="561270"/>
            <a:chExt cx="609624" cy="1211751"/>
          </a:xfrm>
        </p:grpSpPr>
        <p:sp>
          <p:nvSpPr>
            <p:cNvPr id="689" name="Google Shape;689;p37"/>
            <p:cNvSpPr/>
            <p:nvPr/>
          </p:nvSpPr>
          <p:spPr>
            <a:xfrm>
              <a:off x="5065525" y="1163444"/>
              <a:ext cx="609624" cy="609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37"/>
            <p:cNvSpPr/>
            <p:nvPr/>
          </p:nvSpPr>
          <p:spPr>
            <a:xfrm>
              <a:off x="5065525" y="561270"/>
              <a:ext cx="609624" cy="609577"/>
            </a:xfrm>
            <a:custGeom>
              <a:avLst/>
              <a:gdLst/>
              <a:ahLst/>
              <a:cxnLst/>
              <a:rect l="l" t="t" r="r" b="b"/>
              <a:pathLst>
                <a:path w="12904" h="12903" extrusionOk="0">
                  <a:moveTo>
                    <a:pt x="1" y="0"/>
                  </a:moveTo>
                  <a:lnTo>
                    <a:pt x="1" y="12903"/>
                  </a:lnTo>
                  <a:lnTo>
                    <a:pt x="12903" y="12903"/>
                  </a:lnTo>
                  <a:lnTo>
                    <a:pt x="129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Google Shape;1138;p58">
            <a:extLst>
              <a:ext uri="{FF2B5EF4-FFF2-40B4-BE49-F238E27FC236}">
                <a16:creationId xmlns:a16="http://schemas.microsoft.com/office/drawing/2014/main" id="{A57F3C5F-7AA7-66C2-4035-BDAE50E290BF}"/>
              </a:ext>
            </a:extLst>
          </p:cNvPr>
          <p:cNvGrpSpPr/>
          <p:nvPr/>
        </p:nvGrpSpPr>
        <p:grpSpPr>
          <a:xfrm>
            <a:off x="5878409" y="1949268"/>
            <a:ext cx="1479875" cy="1643727"/>
            <a:chOff x="1711410" y="2121182"/>
            <a:chExt cx="1479875" cy="1643727"/>
          </a:xfrm>
        </p:grpSpPr>
        <p:sp>
          <p:nvSpPr>
            <p:cNvPr id="3" name="Google Shape;1139;p58">
              <a:extLst>
                <a:ext uri="{FF2B5EF4-FFF2-40B4-BE49-F238E27FC236}">
                  <a16:creationId xmlns:a16="http://schemas.microsoft.com/office/drawing/2014/main" id="{583D4FA9-BDEA-E108-8E51-06FCE5985E1A}"/>
                </a:ext>
              </a:extLst>
            </p:cNvPr>
            <p:cNvSpPr/>
            <p:nvPr/>
          </p:nvSpPr>
          <p:spPr>
            <a:xfrm rot="10800000">
              <a:off x="1711410" y="2832563"/>
              <a:ext cx="1479875" cy="932346"/>
            </a:xfrm>
            <a:custGeom>
              <a:avLst/>
              <a:gdLst/>
              <a:ahLst/>
              <a:cxnLst/>
              <a:rect l="l" t="t" r="r" b="b"/>
              <a:pathLst>
                <a:path w="25166" h="15855" extrusionOk="0">
                  <a:moveTo>
                    <a:pt x="12511" y="0"/>
                  </a:moveTo>
                  <a:cubicBezTo>
                    <a:pt x="12387" y="0"/>
                    <a:pt x="12284" y="0"/>
                    <a:pt x="12160" y="21"/>
                  </a:cubicBezTo>
                  <a:cubicBezTo>
                    <a:pt x="12057" y="21"/>
                    <a:pt x="11974" y="62"/>
                    <a:pt x="11871" y="62"/>
                  </a:cubicBezTo>
                  <a:lnTo>
                    <a:pt x="11768" y="83"/>
                  </a:lnTo>
                  <a:cubicBezTo>
                    <a:pt x="11644" y="104"/>
                    <a:pt x="11520" y="104"/>
                    <a:pt x="11417" y="124"/>
                  </a:cubicBezTo>
                  <a:cubicBezTo>
                    <a:pt x="11272" y="166"/>
                    <a:pt x="11169" y="166"/>
                    <a:pt x="11045" y="186"/>
                  </a:cubicBezTo>
                  <a:cubicBezTo>
                    <a:pt x="10921" y="207"/>
                    <a:pt x="10797" y="207"/>
                    <a:pt x="10694" y="228"/>
                  </a:cubicBezTo>
                  <a:cubicBezTo>
                    <a:pt x="10550" y="269"/>
                    <a:pt x="10426" y="269"/>
                    <a:pt x="10322" y="289"/>
                  </a:cubicBezTo>
                  <a:lnTo>
                    <a:pt x="9930" y="372"/>
                  </a:lnTo>
                  <a:cubicBezTo>
                    <a:pt x="9868" y="393"/>
                    <a:pt x="9806" y="393"/>
                    <a:pt x="9724" y="393"/>
                  </a:cubicBezTo>
                  <a:cubicBezTo>
                    <a:pt x="9662" y="393"/>
                    <a:pt x="9600" y="413"/>
                    <a:pt x="9517" y="413"/>
                  </a:cubicBezTo>
                  <a:lnTo>
                    <a:pt x="9146" y="496"/>
                  </a:lnTo>
                  <a:cubicBezTo>
                    <a:pt x="9001" y="517"/>
                    <a:pt x="8877" y="578"/>
                    <a:pt x="8774" y="599"/>
                  </a:cubicBezTo>
                  <a:cubicBezTo>
                    <a:pt x="8650" y="640"/>
                    <a:pt x="8485" y="702"/>
                    <a:pt x="8361" y="744"/>
                  </a:cubicBezTo>
                  <a:cubicBezTo>
                    <a:pt x="8279" y="785"/>
                    <a:pt x="8176" y="826"/>
                    <a:pt x="8114" y="847"/>
                  </a:cubicBezTo>
                  <a:lnTo>
                    <a:pt x="8010" y="909"/>
                  </a:lnTo>
                  <a:cubicBezTo>
                    <a:pt x="7928" y="929"/>
                    <a:pt x="7845" y="991"/>
                    <a:pt x="7804" y="1012"/>
                  </a:cubicBezTo>
                  <a:lnTo>
                    <a:pt x="7639" y="1095"/>
                  </a:lnTo>
                  <a:cubicBezTo>
                    <a:pt x="7556" y="1115"/>
                    <a:pt x="7494" y="1156"/>
                    <a:pt x="7412" y="1198"/>
                  </a:cubicBezTo>
                  <a:lnTo>
                    <a:pt x="7288" y="1239"/>
                  </a:lnTo>
                  <a:cubicBezTo>
                    <a:pt x="7185" y="1301"/>
                    <a:pt x="7040" y="1342"/>
                    <a:pt x="6937" y="1404"/>
                  </a:cubicBezTo>
                  <a:cubicBezTo>
                    <a:pt x="6875" y="1425"/>
                    <a:pt x="6792" y="1466"/>
                    <a:pt x="6710" y="1528"/>
                  </a:cubicBezTo>
                  <a:lnTo>
                    <a:pt x="6586" y="1611"/>
                  </a:lnTo>
                  <a:cubicBezTo>
                    <a:pt x="6565" y="1631"/>
                    <a:pt x="6503" y="1631"/>
                    <a:pt x="6483" y="1652"/>
                  </a:cubicBezTo>
                  <a:cubicBezTo>
                    <a:pt x="6462" y="1631"/>
                    <a:pt x="6400" y="1631"/>
                    <a:pt x="6380" y="1631"/>
                  </a:cubicBezTo>
                  <a:cubicBezTo>
                    <a:pt x="6359" y="1631"/>
                    <a:pt x="6297" y="1631"/>
                    <a:pt x="6276" y="1652"/>
                  </a:cubicBezTo>
                  <a:cubicBezTo>
                    <a:pt x="6194" y="1673"/>
                    <a:pt x="6173" y="1755"/>
                    <a:pt x="6173" y="1838"/>
                  </a:cubicBezTo>
                  <a:cubicBezTo>
                    <a:pt x="6111" y="1858"/>
                    <a:pt x="6049" y="1879"/>
                    <a:pt x="5987" y="1941"/>
                  </a:cubicBezTo>
                  <a:cubicBezTo>
                    <a:pt x="5905" y="1982"/>
                    <a:pt x="5843" y="2024"/>
                    <a:pt x="5781" y="2065"/>
                  </a:cubicBezTo>
                  <a:lnTo>
                    <a:pt x="5740" y="2127"/>
                  </a:lnTo>
                  <a:cubicBezTo>
                    <a:pt x="5636" y="2189"/>
                    <a:pt x="5533" y="2251"/>
                    <a:pt x="5430" y="2333"/>
                  </a:cubicBezTo>
                  <a:cubicBezTo>
                    <a:pt x="5347" y="2374"/>
                    <a:pt x="5244" y="2457"/>
                    <a:pt x="5162" y="2498"/>
                  </a:cubicBezTo>
                  <a:cubicBezTo>
                    <a:pt x="5058" y="2581"/>
                    <a:pt x="4976" y="2663"/>
                    <a:pt x="4873" y="2767"/>
                  </a:cubicBezTo>
                  <a:lnTo>
                    <a:pt x="4728" y="2911"/>
                  </a:lnTo>
                  <a:lnTo>
                    <a:pt x="4625" y="3014"/>
                  </a:lnTo>
                  <a:lnTo>
                    <a:pt x="4460" y="3180"/>
                  </a:lnTo>
                  <a:lnTo>
                    <a:pt x="4398" y="3262"/>
                  </a:lnTo>
                  <a:lnTo>
                    <a:pt x="4336" y="3303"/>
                  </a:lnTo>
                  <a:cubicBezTo>
                    <a:pt x="4253" y="3386"/>
                    <a:pt x="4191" y="3469"/>
                    <a:pt x="4129" y="3530"/>
                  </a:cubicBezTo>
                  <a:cubicBezTo>
                    <a:pt x="4047" y="3634"/>
                    <a:pt x="3944" y="3737"/>
                    <a:pt x="3882" y="3840"/>
                  </a:cubicBezTo>
                  <a:lnTo>
                    <a:pt x="3820" y="3923"/>
                  </a:lnTo>
                  <a:cubicBezTo>
                    <a:pt x="3778" y="4005"/>
                    <a:pt x="3696" y="4088"/>
                    <a:pt x="3634" y="4150"/>
                  </a:cubicBezTo>
                  <a:cubicBezTo>
                    <a:pt x="3572" y="4253"/>
                    <a:pt x="3510" y="4398"/>
                    <a:pt x="3469" y="4501"/>
                  </a:cubicBezTo>
                  <a:cubicBezTo>
                    <a:pt x="3428" y="4542"/>
                    <a:pt x="3386" y="4625"/>
                    <a:pt x="3366" y="4666"/>
                  </a:cubicBezTo>
                  <a:lnTo>
                    <a:pt x="3304" y="4748"/>
                  </a:lnTo>
                  <a:cubicBezTo>
                    <a:pt x="3221" y="4872"/>
                    <a:pt x="3180" y="4976"/>
                    <a:pt x="3118" y="5079"/>
                  </a:cubicBezTo>
                  <a:lnTo>
                    <a:pt x="3118" y="5120"/>
                  </a:lnTo>
                  <a:cubicBezTo>
                    <a:pt x="3077" y="5223"/>
                    <a:pt x="3056" y="5326"/>
                    <a:pt x="2994" y="5430"/>
                  </a:cubicBezTo>
                  <a:lnTo>
                    <a:pt x="2911" y="5574"/>
                  </a:lnTo>
                  <a:lnTo>
                    <a:pt x="2891" y="5595"/>
                  </a:lnTo>
                  <a:lnTo>
                    <a:pt x="2870" y="5657"/>
                  </a:lnTo>
                  <a:lnTo>
                    <a:pt x="2849" y="5698"/>
                  </a:lnTo>
                  <a:cubicBezTo>
                    <a:pt x="2808" y="5760"/>
                    <a:pt x="2808" y="5781"/>
                    <a:pt x="2808" y="5843"/>
                  </a:cubicBezTo>
                  <a:cubicBezTo>
                    <a:pt x="2808" y="5884"/>
                    <a:pt x="2788" y="5905"/>
                    <a:pt x="2808" y="5966"/>
                  </a:cubicBezTo>
                  <a:cubicBezTo>
                    <a:pt x="2767" y="5966"/>
                    <a:pt x="2705" y="5946"/>
                    <a:pt x="2643" y="5946"/>
                  </a:cubicBezTo>
                  <a:cubicBezTo>
                    <a:pt x="2560" y="5905"/>
                    <a:pt x="2540" y="5905"/>
                    <a:pt x="2478" y="5884"/>
                  </a:cubicBezTo>
                  <a:lnTo>
                    <a:pt x="2457" y="5884"/>
                  </a:lnTo>
                  <a:cubicBezTo>
                    <a:pt x="2395" y="5863"/>
                    <a:pt x="2354" y="5843"/>
                    <a:pt x="2292" y="5843"/>
                  </a:cubicBezTo>
                  <a:cubicBezTo>
                    <a:pt x="2251" y="5843"/>
                    <a:pt x="2189" y="5801"/>
                    <a:pt x="2148" y="5801"/>
                  </a:cubicBezTo>
                  <a:lnTo>
                    <a:pt x="1921" y="5801"/>
                  </a:lnTo>
                  <a:cubicBezTo>
                    <a:pt x="1776" y="5801"/>
                    <a:pt x="1652" y="5863"/>
                    <a:pt x="1549" y="5884"/>
                  </a:cubicBezTo>
                  <a:lnTo>
                    <a:pt x="1466" y="5905"/>
                  </a:lnTo>
                  <a:cubicBezTo>
                    <a:pt x="1404" y="5946"/>
                    <a:pt x="1342" y="5946"/>
                    <a:pt x="1260" y="5966"/>
                  </a:cubicBezTo>
                  <a:cubicBezTo>
                    <a:pt x="1157" y="5987"/>
                    <a:pt x="1053" y="6070"/>
                    <a:pt x="950" y="6152"/>
                  </a:cubicBezTo>
                  <a:lnTo>
                    <a:pt x="806" y="6297"/>
                  </a:lnTo>
                  <a:lnTo>
                    <a:pt x="785" y="6359"/>
                  </a:lnTo>
                  <a:cubicBezTo>
                    <a:pt x="744" y="6400"/>
                    <a:pt x="703" y="6421"/>
                    <a:pt x="682" y="6483"/>
                  </a:cubicBezTo>
                  <a:cubicBezTo>
                    <a:pt x="620" y="6565"/>
                    <a:pt x="537" y="6627"/>
                    <a:pt x="496" y="6710"/>
                  </a:cubicBezTo>
                  <a:cubicBezTo>
                    <a:pt x="475" y="6710"/>
                    <a:pt x="434" y="6730"/>
                    <a:pt x="414" y="6772"/>
                  </a:cubicBezTo>
                  <a:cubicBezTo>
                    <a:pt x="414" y="6772"/>
                    <a:pt x="393" y="6792"/>
                    <a:pt x="393" y="6813"/>
                  </a:cubicBezTo>
                  <a:cubicBezTo>
                    <a:pt x="372" y="6833"/>
                    <a:pt x="331" y="6875"/>
                    <a:pt x="331" y="6895"/>
                  </a:cubicBezTo>
                  <a:cubicBezTo>
                    <a:pt x="290" y="6937"/>
                    <a:pt x="269" y="7019"/>
                    <a:pt x="207" y="7081"/>
                  </a:cubicBezTo>
                  <a:cubicBezTo>
                    <a:pt x="166" y="7184"/>
                    <a:pt x="104" y="7288"/>
                    <a:pt x="83" y="7391"/>
                  </a:cubicBezTo>
                  <a:cubicBezTo>
                    <a:pt x="63" y="7494"/>
                    <a:pt x="21" y="7597"/>
                    <a:pt x="21" y="7700"/>
                  </a:cubicBezTo>
                  <a:cubicBezTo>
                    <a:pt x="1" y="7824"/>
                    <a:pt x="1" y="7948"/>
                    <a:pt x="1" y="8051"/>
                  </a:cubicBezTo>
                  <a:cubicBezTo>
                    <a:pt x="1" y="8175"/>
                    <a:pt x="1" y="8320"/>
                    <a:pt x="21" y="8444"/>
                  </a:cubicBezTo>
                  <a:cubicBezTo>
                    <a:pt x="21" y="8568"/>
                    <a:pt x="63" y="8691"/>
                    <a:pt x="104" y="8836"/>
                  </a:cubicBezTo>
                  <a:cubicBezTo>
                    <a:pt x="166" y="9042"/>
                    <a:pt x="290" y="9249"/>
                    <a:pt x="434" y="9414"/>
                  </a:cubicBezTo>
                  <a:cubicBezTo>
                    <a:pt x="496" y="9496"/>
                    <a:pt x="579" y="9558"/>
                    <a:pt x="620" y="9620"/>
                  </a:cubicBezTo>
                  <a:cubicBezTo>
                    <a:pt x="682" y="9682"/>
                    <a:pt x="723" y="9724"/>
                    <a:pt x="785" y="9765"/>
                  </a:cubicBezTo>
                  <a:cubicBezTo>
                    <a:pt x="806" y="9785"/>
                    <a:pt x="847" y="9806"/>
                    <a:pt x="909" y="9827"/>
                  </a:cubicBezTo>
                  <a:cubicBezTo>
                    <a:pt x="992" y="9889"/>
                    <a:pt x="1053" y="9909"/>
                    <a:pt x="1136" y="9930"/>
                  </a:cubicBezTo>
                  <a:cubicBezTo>
                    <a:pt x="1219" y="9971"/>
                    <a:pt x="1260" y="9971"/>
                    <a:pt x="1342" y="9992"/>
                  </a:cubicBezTo>
                  <a:cubicBezTo>
                    <a:pt x="1425" y="9992"/>
                    <a:pt x="1508" y="10013"/>
                    <a:pt x="1570" y="10013"/>
                  </a:cubicBezTo>
                  <a:lnTo>
                    <a:pt x="1714" y="10013"/>
                  </a:lnTo>
                  <a:cubicBezTo>
                    <a:pt x="1817" y="9992"/>
                    <a:pt x="1859" y="9971"/>
                    <a:pt x="1879" y="9889"/>
                  </a:cubicBezTo>
                  <a:cubicBezTo>
                    <a:pt x="1921" y="9827"/>
                    <a:pt x="1921" y="9785"/>
                    <a:pt x="1921" y="9724"/>
                  </a:cubicBezTo>
                  <a:lnTo>
                    <a:pt x="1921" y="9600"/>
                  </a:lnTo>
                  <a:lnTo>
                    <a:pt x="1921" y="9373"/>
                  </a:lnTo>
                  <a:cubicBezTo>
                    <a:pt x="1921" y="9249"/>
                    <a:pt x="1941" y="9166"/>
                    <a:pt x="1962" y="9063"/>
                  </a:cubicBezTo>
                  <a:cubicBezTo>
                    <a:pt x="1982" y="8980"/>
                    <a:pt x="2024" y="8939"/>
                    <a:pt x="2044" y="8857"/>
                  </a:cubicBezTo>
                  <a:lnTo>
                    <a:pt x="2065" y="8774"/>
                  </a:lnTo>
                  <a:lnTo>
                    <a:pt x="2086" y="8691"/>
                  </a:lnTo>
                  <a:cubicBezTo>
                    <a:pt x="2086" y="8671"/>
                    <a:pt x="2127" y="8650"/>
                    <a:pt x="2127" y="8629"/>
                  </a:cubicBezTo>
                  <a:cubicBezTo>
                    <a:pt x="2127" y="8588"/>
                    <a:pt x="2148" y="8547"/>
                    <a:pt x="2148" y="8526"/>
                  </a:cubicBezTo>
                  <a:cubicBezTo>
                    <a:pt x="2168" y="8444"/>
                    <a:pt x="2189" y="8382"/>
                    <a:pt x="2251" y="8340"/>
                  </a:cubicBezTo>
                  <a:lnTo>
                    <a:pt x="2271" y="8279"/>
                  </a:lnTo>
                  <a:cubicBezTo>
                    <a:pt x="2333" y="8175"/>
                    <a:pt x="2395" y="8072"/>
                    <a:pt x="2478" y="8010"/>
                  </a:cubicBezTo>
                  <a:cubicBezTo>
                    <a:pt x="2540" y="7948"/>
                    <a:pt x="2581" y="7928"/>
                    <a:pt x="2643" y="7907"/>
                  </a:cubicBezTo>
                  <a:cubicBezTo>
                    <a:pt x="2664" y="7907"/>
                    <a:pt x="2664" y="7907"/>
                    <a:pt x="2684" y="7866"/>
                  </a:cubicBezTo>
                  <a:cubicBezTo>
                    <a:pt x="2705" y="7866"/>
                    <a:pt x="2705" y="7845"/>
                    <a:pt x="2746" y="7845"/>
                  </a:cubicBezTo>
                  <a:cubicBezTo>
                    <a:pt x="2788" y="7824"/>
                    <a:pt x="2808" y="7824"/>
                    <a:pt x="2870" y="7804"/>
                  </a:cubicBezTo>
                  <a:cubicBezTo>
                    <a:pt x="2911" y="7804"/>
                    <a:pt x="2953" y="7824"/>
                    <a:pt x="2953" y="7824"/>
                  </a:cubicBezTo>
                  <a:cubicBezTo>
                    <a:pt x="3015" y="7866"/>
                    <a:pt x="3118" y="7928"/>
                    <a:pt x="3180" y="8010"/>
                  </a:cubicBezTo>
                  <a:cubicBezTo>
                    <a:pt x="3221" y="8051"/>
                    <a:pt x="3262" y="8113"/>
                    <a:pt x="3304" y="8175"/>
                  </a:cubicBezTo>
                  <a:cubicBezTo>
                    <a:pt x="3324" y="8217"/>
                    <a:pt x="3324" y="8258"/>
                    <a:pt x="3366" y="8279"/>
                  </a:cubicBezTo>
                  <a:lnTo>
                    <a:pt x="3386" y="8320"/>
                  </a:lnTo>
                  <a:cubicBezTo>
                    <a:pt x="3428" y="8382"/>
                    <a:pt x="3469" y="8464"/>
                    <a:pt x="3489" y="8547"/>
                  </a:cubicBezTo>
                  <a:lnTo>
                    <a:pt x="3510" y="8588"/>
                  </a:lnTo>
                  <a:cubicBezTo>
                    <a:pt x="3531" y="8691"/>
                    <a:pt x="3593" y="8774"/>
                    <a:pt x="3613" y="8877"/>
                  </a:cubicBezTo>
                  <a:lnTo>
                    <a:pt x="3634" y="8980"/>
                  </a:lnTo>
                  <a:lnTo>
                    <a:pt x="3675" y="9063"/>
                  </a:lnTo>
                  <a:cubicBezTo>
                    <a:pt x="3696" y="9104"/>
                    <a:pt x="3717" y="9187"/>
                    <a:pt x="3737" y="9249"/>
                  </a:cubicBezTo>
                  <a:lnTo>
                    <a:pt x="3799" y="9311"/>
                  </a:lnTo>
                  <a:lnTo>
                    <a:pt x="3820" y="9393"/>
                  </a:lnTo>
                  <a:cubicBezTo>
                    <a:pt x="3882" y="9496"/>
                    <a:pt x="3923" y="9600"/>
                    <a:pt x="3944" y="9703"/>
                  </a:cubicBezTo>
                  <a:lnTo>
                    <a:pt x="4006" y="9806"/>
                  </a:lnTo>
                  <a:cubicBezTo>
                    <a:pt x="4026" y="9868"/>
                    <a:pt x="4026" y="9889"/>
                    <a:pt x="4047" y="9930"/>
                  </a:cubicBezTo>
                  <a:cubicBezTo>
                    <a:pt x="4047" y="9930"/>
                    <a:pt x="4047" y="9971"/>
                    <a:pt x="4088" y="9971"/>
                  </a:cubicBezTo>
                  <a:lnTo>
                    <a:pt x="4109" y="10013"/>
                  </a:lnTo>
                  <a:cubicBezTo>
                    <a:pt x="4129" y="10095"/>
                    <a:pt x="4191" y="10178"/>
                    <a:pt x="4212" y="10240"/>
                  </a:cubicBezTo>
                  <a:lnTo>
                    <a:pt x="4295" y="10384"/>
                  </a:lnTo>
                  <a:lnTo>
                    <a:pt x="4315" y="10425"/>
                  </a:lnTo>
                  <a:cubicBezTo>
                    <a:pt x="4336" y="10446"/>
                    <a:pt x="4336" y="10487"/>
                    <a:pt x="4356" y="10508"/>
                  </a:cubicBezTo>
                  <a:cubicBezTo>
                    <a:pt x="4418" y="10591"/>
                    <a:pt x="4460" y="10653"/>
                    <a:pt x="4501" y="10735"/>
                  </a:cubicBezTo>
                  <a:cubicBezTo>
                    <a:pt x="4522" y="10797"/>
                    <a:pt x="4563" y="10838"/>
                    <a:pt x="4604" y="10900"/>
                  </a:cubicBezTo>
                  <a:cubicBezTo>
                    <a:pt x="4645" y="10962"/>
                    <a:pt x="4707" y="11024"/>
                    <a:pt x="4749" y="11107"/>
                  </a:cubicBezTo>
                  <a:cubicBezTo>
                    <a:pt x="4914" y="11251"/>
                    <a:pt x="5038" y="11416"/>
                    <a:pt x="5224" y="11561"/>
                  </a:cubicBezTo>
                  <a:cubicBezTo>
                    <a:pt x="5347" y="11685"/>
                    <a:pt x="5492" y="11788"/>
                    <a:pt x="5698" y="11953"/>
                  </a:cubicBezTo>
                  <a:cubicBezTo>
                    <a:pt x="5781" y="11994"/>
                    <a:pt x="5884" y="12077"/>
                    <a:pt x="5967" y="12139"/>
                  </a:cubicBezTo>
                  <a:cubicBezTo>
                    <a:pt x="6049" y="12180"/>
                    <a:pt x="6111" y="12242"/>
                    <a:pt x="6214" y="12263"/>
                  </a:cubicBezTo>
                  <a:lnTo>
                    <a:pt x="6318" y="12304"/>
                  </a:lnTo>
                  <a:lnTo>
                    <a:pt x="6421" y="12366"/>
                  </a:lnTo>
                  <a:cubicBezTo>
                    <a:pt x="6462" y="12387"/>
                    <a:pt x="6503" y="12387"/>
                    <a:pt x="6524" y="12407"/>
                  </a:cubicBezTo>
                  <a:lnTo>
                    <a:pt x="6586" y="12449"/>
                  </a:lnTo>
                  <a:lnTo>
                    <a:pt x="6730" y="12510"/>
                  </a:lnTo>
                  <a:lnTo>
                    <a:pt x="6792" y="12552"/>
                  </a:lnTo>
                  <a:lnTo>
                    <a:pt x="7102" y="12696"/>
                  </a:lnTo>
                  <a:cubicBezTo>
                    <a:pt x="7143" y="12717"/>
                    <a:pt x="7205" y="12717"/>
                    <a:pt x="7288" y="12758"/>
                  </a:cubicBezTo>
                  <a:cubicBezTo>
                    <a:pt x="7329" y="12779"/>
                    <a:pt x="7391" y="12779"/>
                    <a:pt x="7432" y="12779"/>
                  </a:cubicBezTo>
                  <a:cubicBezTo>
                    <a:pt x="7598" y="12799"/>
                    <a:pt x="7701" y="12820"/>
                    <a:pt x="7825" y="12861"/>
                  </a:cubicBezTo>
                  <a:lnTo>
                    <a:pt x="7907" y="12882"/>
                  </a:lnTo>
                  <a:lnTo>
                    <a:pt x="8217" y="12965"/>
                  </a:lnTo>
                  <a:cubicBezTo>
                    <a:pt x="8341" y="12985"/>
                    <a:pt x="8444" y="13006"/>
                    <a:pt x="8568" y="13027"/>
                  </a:cubicBezTo>
                  <a:cubicBezTo>
                    <a:pt x="8692" y="13068"/>
                    <a:pt x="8795" y="13088"/>
                    <a:pt x="8898" y="13109"/>
                  </a:cubicBezTo>
                  <a:lnTo>
                    <a:pt x="8960" y="13109"/>
                  </a:lnTo>
                  <a:cubicBezTo>
                    <a:pt x="9063" y="13130"/>
                    <a:pt x="9166" y="13130"/>
                    <a:pt x="9270" y="13171"/>
                  </a:cubicBezTo>
                  <a:lnTo>
                    <a:pt x="9373" y="13192"/>
                  </a:lnTo>
                  <a:cubicBezTo>
                    <a:pt x="9455" y="13192"/>
                    <a:pt x="9517" y="13212"/>
                    <a:pt x="9579" y="13212"/>
                  </a:cubicBezTo>
                  <a:lnTo>
                    <a:pt x="9724" y="13233"/>
                  </a:lnTo>
                  <a:lnTo>
                    <a:pt x="9889" y="13274"/>
                  </a:lnTo>
                  <a:cubicBezTo>
                    <a:pt x="9992" y="13295"/>
                    <a:pt x="10095" y="13295"/>
                    <a:pt x="10178" y="13295"/>
                  </a:cubicBezTo>
                  <a:cubicBezTo>
                    <a:pt x="10219" y="13295"/>
                    <a:pt x="10281" y="13295"/>
                    <a:pt x="10302" y="13316"/>
                  </a:cubicBezTo>
                  <a:cubicBezTo>
                    <a:pt x="10343" y="13316"/>
                    <a:pt x="10405" y="13316"/>
                    <a:pt x="10426" y="13357"/>
                  </a:cubicBezTo>
                  <a:lnTo>
                    <a:pt x="10508" y="13357"/>
                  </a:lnTo>
                  <a:cubicBezTo>
                    <a:pt x="10591" y="13357"/>
                    <a:pt x="10694" y="13377"/>
                    <a:pt x="10756" y="13377"/>
                  </a:cubicBezTo>
                  <a:cubicBezTo>
                    <a:pt x="10839" y="13377"/>
                    <a:pt x="10921" y="13398"/>
                    <a:pt x="11004" y="13419"/>
                  </a:cubicBezTo>
                  <a:lnTo>
                    <a:pt x="11045" y="13419"/>
                  </a:lnTo>
                  <a:lnTo>
                    <a:pt x="11169" y="13460"/>
                  </a:lnTo>
                  <a:cubicBezTo>
                    <a:pt x="11231" y="13460"/>
                    <a:pt x="11272" y="13481"/>
                    <a:pt x="11334" y="13481"/>
                  </a:cubicBezTo>
                  <a:lnTo>
                    <a:pt x="11458" y="13501"/>
                  </a:lnTo>
                  <a:lnTo>
                    <a:pt x="11458" y="13501"/>
                  </a:lnTo>
                  <a:lnTo>
                    <a:pt x="11417" y="13481"/>
                  </a:lnTo>
                  <a:lnTo>
                    <a:pt x="11417" y="13481"/>
                  </a:lnTo>
                  <a:cubicBezTo>
                    <a:pt x="11520" y="13501"/>
                    <a:pt x="11644" y="13522"/>
                    <a:pt x="11747" y="13563"/>
                  </a:cubicBezTo>
                  <a:cubicBezTo>
                    <a:pt x="11829" y="13584"/>
                    <a:pt x="11933" y="13605"/>
                    <a:pt x="11995" y="13625"/>
                  </a:cubicBezTo>
                  <a:lnTo>
                    <a:pt x="12057" y="13625"/>
                  </a:lnTo>
                  <a:cubicBezTo>
                    <a:pt x="12201" y="13687"/>
                    <a:pt x="12366" y="13708"/>
                    <a:pt x="12511" y="13770"/>
                  </a:cubicBezTo>
                  <a:lnTo>
                    <a:pt x="12676" y="13811"/>
                  </a:lnTo>
                  <a:lnTo>
                    <a:pt x="12800" y="13832"/>
                  </a:lnTo>
                  <a:cubicBezTo>
                    <a:pt x="12862" y="13873"/>
                    <a:pt x="12903" y="13873"/>
                    <a:pt x="12986" y="13894"/>
                  </a:cubicBezTo>
                  <a:cubicBezTo>
                    <a:pt x="13089" y="13914"/>
                    <a:pt x="13192" y="13976"/>
                    <a:pt x="13295" y="13997"/>
                  </a:cubicBezTo>
                  <a:cubicBezTo>
                    <a:pt x="13502" y="14079"/>
                    <a:pt x="13708" y="14141"/>
                    <a:pt x="13915" y="14245"/>
                  </a:cubicBezTo>
                  <a:lnTo>
                    <a:pt x="13997" y="14286"/>
                  </a:lnTo>
                  <a:lnTo>
                    <a:pt x="14142" y="14327"/>
                  </a:lnTo>
                  <a:cubicBezTo>
                    <a:pt x="14224" y="14348"/>
                    <a:pt x="14265" y="14389"/>
                    <a:pt x="14348" y="14410"/>
                  </a:cubicBezTo>
                  <a:cubicBezTo>
                    <a:pt x="14369" y="14410"/>
                    <a:pt x="14410" y="14430"/>
                    <a:pt x="14431" y="14430"/>
                  </a:cubicBezTo>
                  <a:lnTo>
                    <a:pt x="14513" y="14430"/>
                  </a:lnTo>
                  <a:cubicBezTo>
                    <a:pt x="14575" y="14451"/>
                    <a:pt x="14658" y="14513"/>
                    <a:pt x="14720" y="14534"/>
                  </a:cubicBezTo>
                  <a:cubicBezTo>
                    <a:pt x="14782" y="14595"/>
                    <a:pt x="14864" y="14616"/>
                    <a:pt x="14967" y="14657"/>
                  </a:cubicBezTo>
                  <a:lnTo>
                    <a:pt x="15132" y="14740"/>
                  </a:lnTo>
                  <a:cubicBezTo>
                    <a:pt x="15174" y="14761"/>
                    <a:pt x="15194" y="14802"/>
                    <a:pt x="15256" y="14823"/>
                  </a:cubicBezTo>
                  <a:cubicBezTo>
                    <a:pt x="15277" y="14843"/>
                    <a:pt x="15298" y="14843"/>
                    <a:pt x="15339" y="14864"/>
                  </a:cubicBezTo>
                  <a:cubicBezTo>
                    <a:pt x="15360" y="14905"/>
                    <a:pt x="15380" y="14905"/>
                    <a:pt x="15401" y="14926"/>
                  </a:cubicBezTo>
                  <a:lnTo>
                    <a:pt x="15442" y="14946"/>
                  </a:lnTo>
                  <a:lnTo>
                    <a:pt x="15545" y="15029"/>
                  </a:lnTo>
                  <a:cubicBezTo>
                    <a:pt x="15587" y="15050"/>
                    <a:pt x="15607" y="15070"/>
                    <a:pt x="15669" y="15132"/>
                  </a:cubicBezTo>
                  <a:lnTo>
                    <a:pt x="15752" y="15215"/>
                  </a:lnTo>
                  <a:lnTo>
                    <a:pt x="15814" y="15277"/>
                  </a:lnTo>
                  <a:cubicBezTo>
                    <a:pt x="15855" y="15339"/>
                    <a:pt x="15876" y="15339"/>
                    <a:pt x="15896" y="15359"/>
                  </a:cubicBezTo>
                  <a:lnTo>
                    <a:pt x="15958" y="15421"/>
                  </a:lnTo>
                  <a:cubicBezTo>
                    <a:pt x="16000" y="15442"/>
                    <a:pt x="16020" y="15462"/>
                    <a:pt x="16061" y="15524"/>
                  </a:cubicBezTo>
                  <a:cubicBezTo>
                    <a:pt x="16082" y="15524"/>
                    <a:pt x="16103" y="15545"/>
                    <a:pt x="16123" y="15545"/>
                  </a:cubicBezTo>
                  <a:lnTo>
                    <a:pt x="16185" y="15566"/>
                  </a:lnTo>
                  <a:cubicBezTo>
                    <a:pt x="16206" y="15586"/>
                    <a:pt x="16227" y="15628"/>
                    <a:pt x="16268" y="15628"/>
                  </a:cubicBezTo>
                  <a:lnTo>
                    <a:pt x="16309" y="15648"/>
                  </a:lnTo>
                  <a:lnTo>
                    <a:pt x="16392" y="15690"/>
                  </a:lnTo>
                  <a:lnTo>
                    <a:pt x="16371" y="15855"/>
                  </a:lnTo>
                  <a:cubicBezTo>
                    <a:pt x="16392" y="15772"/>
                    <a:pt x="16392" y="15690"/>
                    <a:pt x="16412" y="15628"/>
                  </a:cubicBezTo>
                  <a:lnTo>
                    <a:pt x="16412" y="15524"/>
                  </a:lnTo>
                  <a:cubicBezTo>
                    <a:pt x="16412" y="15421"/>
                    <a:pt x="16412" y="15318"/>
                    <a:pt x="16474" y="15215"/>
                  </a:cubicBezTo>
                  <a:cubicBezTo>
                    <a:pt x="16495" y="15070"/>
                    <a:pt x="16536" y="14946"/>
                    <a:pt x="16598" y="14823"/>
                  </a:cubicBezTo>
                  <a:cubicBezTo>
                    <a:pt x="16639" y="14719"/>
                    <a:pt x="16701" y="14616"/>
                    <a:pt x="16784" y="14492"/>
                  </a:cubicBezTo>
                  <a:cubicBezTo>
                    <a:pt x="16887" y="14327"/>
                    <a:pt x="16990" y="14183"/>
                    <a:pt x="17114" y="13997"/>
                  </a:cubicBezTo>
                  <a:cubicBezTo>
                    <a:pt x="17217" y="13832"/>
                    <a:pt x="17341" y="13708"/>
                    <a:pt x="17465" y="13584"/>
                  </a:cubicBezTo>
                  <a:cubicBezTo>
                    <a:pt x="17568" y="13460"/>
                    <a:pt x="17713" y="13316"/>
                    <a:pt x="17837" y="13212"/>
                  </a:cubicBezTo>
                  <a:cubicBezTo>
                    <a:pt x="17878" y="13171"/>
                    <a:pt x="17961" y="13109"/>
                    <a:pt x="18023" y="13068"/>
                  </a:cubicBezTo>
                  <a:cubicBezTo>
                    <a:pt x="18064" y="13006"/>
                    <a:pt x="18126" y="12965"/>
                    <a:pt x="18167" y="12944"/>
                  </a:cubicBezTo>
                  <a:cubicBezTo>
                    <a:pt x="18291" y="12841"/>
                    <a:pt x="18435" y="12696"/>
                    <a:pt x="18580" y="12593"/>
                  </a:cubicBezTo>
                  <a:cubicBezTo>
                    <a:pt x="18642" y="12572"/>
                    <a:pt x="18663" y="12531"/>
                    <a:pt x="18704" y="12490"/>
                  </a:cubicBezTo>
                  <a:cubicBezTo>
                    <a:pt x="18704" y="12490"/>
                    <a:pt x="18745" y="12490"/>
                    <a:pt x="18745" y="12469"/>
                  </a:cubicBezTo>
                  <a:lnTo>
                    <a:pt x="18869" y="12366"/>
                  </a:lnTo>
                  <a:cubicBezTo>
                    <a:pt x="18993" y="12263"/>
                    <a:pt x="19117" y="12139"/>
                    <a:pt x="19282" y="12036"/>
                  </a:cubicBezTo>
                  <a:cubicBezTo>
                    <a:pt x="19323" y="12015"/>
                    <a:pt x="19385" y="11953"/>
                    <a:pt x="19426" y="11932"/>
                  </a:cubicBezTo>
                  <a:lnTo>
                    <a:pt x="19509" y="11870"/>
                  </a:lnTo>
                  <a:lnTo>
                    <a:pt x="19901" y="11561"/>
                  </a:lnTo>
                  <a:lnTo>
                    <a:pt x="20087" y="11437"/>
                  </a:lnTo>
                  <a:lnTo>
                    <a:pt x="20459" y="11127"/>
                  </a:lnTo>
                  <a:cubicBezTo>
                    <a:pt x="20541" y="11045"/>
                    <a:pt x="20624" y="11003"/>
                    <a:pt x="20706" y="10921"/>
                  </a:cubicBezTo>
                  <a:cubicBezTo>
                    <a:pt x="20748" y="10880"/>
                    <a:pt x="20830" y="10818"/>
                    <a:pt x="20871" y="10776"/>
                  </a:cubicBezTo>
                  <a:lnTo>
                    <a:pt x="20913" y="10735"/>
                  </a:lnTo>
                  <a:cubicBezTo>
                    <a:pt x="20975" y="10673"/>
                    <a:pt x="21057" y="10611"/>
                    <a:pt x="21119" y="10529"/>
                  </a:cubicBezTo>
                  <a:lnTo>
                    <a:pt x="21222" y="10425"/>
                  </a:lnTo>
                  <a:lnTo>
                    <a:pt x="21284" y="10364"/>
                  </a:lnTo>
                  <a:cubicBezTo>
                    <a:pt x="21346" y="10302"/>
                    <a:pt x="21367" y="10260"/>
                    <a:pt x="21429" y="10198"/>
                  </a:cubicBezTo>
                  <a:lnTo>
                    <a:pt x="21470" y="10157"/>
                  </a:lnTo>
                  <a:lnTo>
                    <a:pt x="21532" y="10075"/>
                  </a:lnTo>
                  <a:cubicBezTo>
                    <a:pt x="21573" y="10013"/>
                    <a:pt x="21635" y="9951"/>
                    <a:pt x="21677" y="9889"/>
                  </a:cubicBezTo>
                  <a:lnTo>
                    <a:pt x="21780" y="9785"/>
                  </a:lnTo>
                  <a:cubicBezTo>
                    <a:pt x="21800" y="9765"/>
                    <a:pt x="21842" y="9703"/>
                    <a:pt x="21883" y="9682"/>
                  </a:cubicBezTo>
                  <a:cubicBezTo>
                    <a:pt x="21945" y="9641"/>
                    <a:pt x="21986" y="9558"/>
                    <a:pt x="22048" y="9496"/>
                  </a:cubicBezTo>
                  <a:lnTo>
                    <a:pt x="22089" y="9455"/>
                  </a:lnTo>
                  <a:lnTo>
                    <a:pt x="22110" y="9435"/>
                  </a:lnTo>
                  <a:cubicBezTo>
                    <a:pt x="22151" y="9393"/>
                    <a:pt x="22172" y="9373"/>
                    <a:pt x="22172" y="9352"/>
                  </a:cubicBezTo>
                  <a:cubicBezTo>
                    <a:pt x="22193" y="9290"/>
                    <a:pt x="22213" y="9269"/>
                    <a:pt x="22255" y="9228"/>
                  </a:cubicBezTo>
                  <a:cubicBezTo>
                    <a:pt x="22275" y="9187"/>
                    <a:pt x="22275" y="9166"/>
                    <a:pt x="22296" y="9146"/>
                  </a:cubicBezTo>
                  <a:cubicBezTo>
                    <a:pt x="22316" y="9084"/>
                    <a:pt x="22358" y="9063"/>
                    <a:pt x="22358" y="9042"/>
                  </a:cubicBezTo>
                  <a:lnTo>
                    <a:pt x="22378" y="9022"/>
                  </a:lnTo>
                  <a:cubicBezTo>
                    <a:pt x="22461" y="8877"/>
                    <a:pt x="22564" y="8753"/>
                    <a:pt x="22667" y="8650"/>
                  </a:cubicBezTo>
                  <a:cubicBezTo>
                    <a:pt x="22709" y="8609"/>
                    <a:pt x="22771" y="8568"/>
                    <a:pt x="22812" y="8547"/>
                  </a:cubicBezTo>
                  <a:lnTo>
                    <a:pt x="22874" y="8568"/>
                  </a:lnTo>
                  <a:lnTo>
                    <a:pt x="22915" y="8629"/>
                  </a:lnTo>
                  <a:cubicBezTo>
                    <a:pt x="22936" y="8629"/>
                    <a:pt x="22977" y="8629"/>
                    <a:pt x="22998" y="8650"/>
                  </a:cubicBezTo>
                  <a:cubicBezTo>
                    <a:pt x="23080" y="8671"/>
                    <a:pt x="23142" y="8733"/>
                    <a:pt x="23184" y="8774"/>
                  </a:cubicBezTo>
                  <a:cubicBezTo>
                    <a:pt x="23204" y="8815"/>
                    <a:pt x="23225" y="8857"/>
                    <a:pt x="23245" y="8877"/>
                  </a:cubicBezTo>
                  <a:cubicBezTo>
                    <a:pt x="23287" y="8939"/>
                    <a:pt x="23287" y="8960"/>
                    <a:pt x="23307" y="9022"/>
                  </a:cubicBezTo>
                  <a:cubicBezTo>
                    <a:pt x="23328" y="9146"/>
                    <a:pt x="23390" y="9269"/>
                    <a:pt x="23411" y="9393"/>
                  </a:cubicBezTo>
                  <a:cubicBezTo>
                    <a:pt x="23431" y="9476"/>
                    <a:pt x="23431" y="9558"/>
                    <a:pt x="23452" y="9641"/>
                  </a:cubicBezTo>
                  <a:cubicBezTo>
                    <a:pt x="23493" y="9682"/>
                    <a:pt x="23514" y="9703"/>
                    <a:pt x="23534" y="9744"/>
                  </a:cubicBezTo>
                  <a:lnTo>
                    <a:pt x="23596" y="9785"/>
                  </a:lnTo>
                  <a:cubicBezTo>
                    <a:pt x="23638" y="9806"/>
                    <a:pt x="23700" y="9847"/>
                    <a:pt x="23720" y="9847"/>
                  </a:cubicBezTo>
                  <a:cubicBezTo>
                    <a:pt x="23762" y="9847"/>
                    <a:pt x="23803" y="9847"/>
                    <a:pt x="23823" y="9806"/>
                  </a:cubicBezTo>
                  <a:cubicBezTo>
                    <a:pt x="23865" y="9785"/>
                    <a:pt x="23927" y="9785"/>
                    <a:pt x="23947" y="9785"/>
                  </a:cubicBezTo>
                  <a:lnTo>
                    <a:pt x="24009" y="9785"/>
                  </a:lnTo>
                  <a:cubicBezTo>
                    <a:pt x="24051" y="9785"/>
                    <a:pt x="24071" y="9785"/>
                    <a:pt x="24133" y="9765"/>
                  </a:cubicBezTo>
                  <a:cubicBezTo>
                    <a:pt x="24174" y="9765"/>
                    <a:pt x="24236" y="9724"/>
                    <a:pt x="24278" y="9703"/>
                  </a:cubicBezTo>
                  <a:lnTo>
                    <a:pt x="24340" y="9682"/>
                  </a:lnTo>
                  <a:lnTo>
                    <a:pt x="24484" y="9600"/>
                  </a:lnTo>
                  <a:cubicBezTo>
                    <a:pt x="24546" y="9579"/>
                    <a:pt x="24567" y="9558"/>
                    <a:pt x="24629" y="9517"/>
                  </a:cubicBezTo>
                  <a:lnTo>
                    <a:pt x="24649" y="9496"/>
                  </a:lnTo>
                  <a:cubicBezTo>
                    <a:pt x="24732" y="9455"/>
                    <a:pt x="24794" y="9373"/>
                    <a:pt x="24835" y="9311"/>
                  </a:cubicBezTo>
                  <a:cubicBezTo>
                    <a:pt x="24856" y="9290"/>
                    <a:pt x="24856" y="9249"/>
                    <a:pt x="24876" y="9207"/>
                  </a:cubicBezTo>
                  <a:lnTo>
                    <a:pt x="24959" y="9063"/>
                  </a:lnTo>
                  <a:cubicBezTo>
                    <a:pt x="25000" y="8939"/>
                    <a:pt x="25062" y="8836"/>
                    <a:pt x="25083" y="8733"/>
                  </a:cubicBezTo>
                  <a:cubicBezTo>
                    <a:pt x="25103" y="8588"/>
                    <a:pt x="25145" y="8464"/>
                    <a:pt x="25145" y="8320"/>
                  </a:cubicBezTo>
                  <a:cubicBezTo>
                    <a:pt x="25165" y="8175"/>
                    <a:pt x="25165" y="8051"/>
                    <a:pt x="25165" y="7948"/>
                  </a:cubicBezTo>
                  <a:cubicBezTo>
                    <a:pt x="25165" y="7824"/>
                    <a:pt x="25165" y="7700"/>
                    <a:pt x="25145" y="7556"/>
                  </a:cubicBezTo>
                  <a:cubicBezTo>
                    <a:pt x="25103" y="7432"/>
                    <a:pt x="25083" y="7308"/>
                    <a:pt x="25062" y="7205"/>
                  </a:cubicBezTo>
                  <a:cubicBezTo>
                    <a:pt x="25062" y="7184"/>
                    <a:pt x="25041" y="7143"/>
                    <a:pt x="25041" y="7143"/>
                  </a:cubicBezTo>
                  <a:cubicBezTo>
                    <a:pt x="25000" y="7061"/>
                    <a:pt x="25000" y="6937"/>
                    <a:pt x="24980" y="6833"/>
                  </a:cubicBezTo>
                  <a:cubicBezTo>
                    <a:pt x="24959" y="6751"/>
                    <a:pt x="24897" y="6668"/>
                    <a:pt x="24856" y="6565"/>
                  </a:cubicBezTo>
                  <a:cubicBezTo>
                    <a:pt x="24794" y="6483"/>
                    <a:pt x="24752" y="6379"/>
                    <a:pt x="24670" y="6317"/>
                  </a:cubicBezTo>
                  <a:lnTo>
                    <a:pt x="24567" y="6235"/>
                  </a:lnTo>
                  <a:cubicBezTo>
                    <a:pt x="24525" y="6173"/>
                    <a:pt x="24443" y="6152"/>
                    <a:pt x="24381" y="6090"/>
                  </a:cubicBezTo>
                  <a:cubicBezTo>
                    <a:pt x="24319" y="6049"/>
                    <a:pt x="24236" y="5987"/>
                    <a:pt x="24133" y="5946"/>
                  </a:cubicBezTo>
                  <a:cubicBezTo>
                    <a:pt x="23968" y="5863"/>
                    <a:pt x="23823" y="5863"/>
                    <a:pt x="23658" y="5843"/>
                  </a:cubicBezTo>
                  <a:lnTo>
                    <a:pt x="23514" y="5843"/>
                  </a:lnTo>
                  <a:cubicBezTo>
                    <a:pt x="23452" y="5843"/>
                    <a:pt x="23390" y="5801"/>
                    <a:pt x="23328" y="5801"/>
                  </a:cubicBezTo>
                  <a:lnTo>
                    <a:pt x="22729" y="5801"/>
                  </a:lnTo>
                  <a:lnTo>
                    <a:pt x="22709" y="5760"/>
                  </a:lnTo>
                  <a:lnTo>
                    <a:pt x="22688" y="5719"/>
                  </a:lnTo>
                  <a:lnTo>
                    <a:pt x="22667" y="5657"/>
                  </a:lnTo>
                  <a:lnTo>
                    <a:pt x="22626" y="5636"/>
                  </a:lnTo>
                  <a:cubicBezTo>
                    <a:pt x="22564" y="5430"/>
                    <a:pt x="22420" y="5223"/>
                    <a:pt x="22296" y="4955"/>
                  </a:cubicBezTo>
                  <a:cubicBezTo>
                    <a:pt x="22193" y="4810"/>
                    <a:pt x="22110" y="4625"/>
                    <a:pt x="22048" y="4480"/>
                  </a:cubicBezTo>
                  <a:cubicBezTo>
                    <a:pt x="22007" y="4398"/>
                    <a:pt x="21986" y="4336"/>
                    <a:pt x="21945" y="4253"/>
                  </a:cubicBezTo>
                  <a:cubicBezTo>
                    <a:pt x="21883" y="4129"/>
                    <a:pt x="21800" y="4026"/>
                    <a:pt x="21759" y="3902"/>
                  </a:cubicBezTo>
                  <a:cubicBezTo>
                    <a:pt x="21677" y="3799"/>
                    <a:pt x="21635" y="3696"/>
                    <a:pt x="21553" y="3592"/>
                  </a:cubicBezTo>
                  <a:cubicBezTo>
                    <a:pt x="21388" y="3365"/>
                    <a:pt x="21243" y="3138"/>
                    <a:pt x="21057" y="2952"/>
                  </a:cubicBezTo>
                  <a:lnTo>
                    <a:pt x="20975" y="2870"/>
                  </a:lnTo>
                  <a:lnTo>
                    <a:pt x="20871" y="2767"/>
                  </a:lnTo>
                  <a:lnTo>
                    <a:pt x="20830" y="2725"/>
                  </a:lnTo>
                  <a:cubicBezTo>
                    <a:pt x="20768" y="2663"/>
                    <a:pt x="20748" y="2622"/>
                    <a:pt x="20706" y="2581"/>
                  </a:cubicBezTo>
                  <a:cubicBezTo>
                    <a:pt x="20624" y="2519"/>
                    <a:pt x="20562" y="2457"/>
                    <a:pt x="20500" y="2416"/>
                  </a:cubicBezTo>
                  <a:cubicBezTo>
                    <a:pt x="20438" y="2374"/>
                    <a:pt x="20417" y="2333"/>
                    <a:pt x="20355" y="2313"/>
                  </a:cubicBezTo>
                  <a:lnTo>
                    <a:pt x="20293" y="2251"/>
                  </a:lnTo>
                  <a:lnTo>
                    <a:pt x="20252" y="2230"/>
                  </a:lnTo>
                  <a:cubicBezTo>
                    <a:pt x="20190" y="2147"/>
                    <a:pt x="20087" y="2106"/>
                    <a:pt x="20004" y="2024"/>
                  </a:cubicBezTo>
                  <a:cubicBezTo>
                    <a:pt x="19942" y="1962"/>
                    <a:pt x="19901" y="1941"/>
                    <a:pt x="19839" y="1900"/>
                  </a:cubicBezTo>
                  <a:cubicBezTo>
                    <a:pt x="19798" y="1838"/>
                    <a:pt x="19736" y="1817"/>
                    <a:pt x="19674" y="1755"/>
                  </a:cubicBezTo>
                  <a:cubicBezTo>
                    <a:pt x="19633" y="1734"/>
                    <a:pt x="19612" y="1714"/>
                    <a:pt x="19571" y="1693"/>
                  </a:cubicBezTo>
                  <a:cubicBezTo>
                    <a:pt x="19468" y="1611"/>
                    <a:pt x="19364" y="1549"/>
                    <a:pt x="19261" y="1487"/>
                  </a:cubicBezTo>
                  <a:lnTo>
                    <a:pt x="19179" y="1425"/>
                  </a:lnTo>
                  <a:lnTo>
                    <a:pt x="18972" y="1301"/>
                  </a:lnTo>
                  <a:cubicBezTo>
                    <a:pt x="18869" y="1239"/>
                    <a:pt x="18745" y="1198"/>
                    <a:pt x="18642" y="1136"/>
                  </a:cubicBezTo>
                  <a:cubicBezTo>
                    <a:pt x="18539" y="1095"/>
                    <a:pt x="18456" y="1074"/>
                    <a:pt x="18353" y="1012"/>
                  </a:cubicBezTo>
                  <a:lnTo>
                    <a:pt x="18270" y="991"/>
                  </a:lnTo>
                  <a:lnTo>
                    <a:pt x="18188" y="950"/>
                  </a:lnTo>
                  <a:cubicBezTo>
                    <a:pt x="18126" y="929"/>
                    <a:pt x="18064" y="909"/>
                    <a:pt x="17981" y="888"/>
                  </a:cubicBezTo>
                  <a:lnTo>
                    <a:pt x="17940" y="847"/>
                  </a:lnTo>
                  <a:cubicBezTo>
                    <a:pt x="17754" y="785"/>
                    <a:pt x="17568" y="702"/>
                    <a:pt x="17403" y="640"/>
                  </a:cubicBezTo>
                  <a:cubicBezTo>
                    <a:pt x="17259" y="599"/>
                    <a:pt x="17156" y="578"/>
                    <a:pt x="17032" y="517"/>
                  </a:cubicBezTo>
                  <a:cubicBezTo>
                    <a:pt x="16949" y="496"/>
                    <a:pt x="16887" y="475"/>
                    <a:pt x="16825" y="434"/>
                  </a:cubicBezTo>
                  <a:lnTo>
                    <a:pt x="16681" y="393"/>
                  </a:lnTo>
                  <a:cubicBezTo>
                    <a:pt x="16412" y="310"/>
                    <a:pt x="16165" y="269"/>
                    <a:pt x="15896" y="207"/>
                  </a:cubicBezTo>
                  <a:lnTo>
                    <a:pt x="15958" y="207"/>
                  </a:lnTo>
                  <a:lnTo>
                    <a:pt x="15876" y="186"/>
                  </a:lnTo>
                  <a:lnTo>
                    <a:pt x="15814" y="186"/>
                  </a:lnTo>
                  <a:cubicBezTo>
                    <a:pt x="15504" y="124"/>
                    <a:pt x="15256" y="83"/>
                    <a:pt x="14988" y="62"/>
                  </a:cubicBezTo>
                  <a:cubicBezTo>
                    <a:pt x="14864" y="21"/>
                    <a:pt x="14740" y="21"/>
                    <a:pt x="14616" y="21"/>
                  </a:cubicBezTo>
                  <a:cubicBezTo>
                    <a:pt x="14472" y="21"/>
                    <a:pt x="14327" y="0"/>
                    <a:pt x="14204" y="0"/>
                  </a:cubicBezTo>
                  <a:close/>
                </a:path>
              </a:pathLst>
            </a:custGeom>
            <a:solidFill>
              <a:srgbClr val="F7D7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1140;p58">
              <a:extLst>
                <a:ext uri="{FF2B5EF4-FFF2-40B4-BE49-F238E27FC236}">
                  <a16:creationId xmlns:a16="http://schemas.microsoft.com/office/drawing/2014/main" id="{E55E1C3F-D02B-B69C-E76D-032BBA0034D9}"/>
                </a:ext>
              </a:extLst>
            </p:cNvPr>
            <p:cNvSpPr/>
            <p:nvPr/>
          </p:nvSpPr>
          <p:spPr>
            <a:xfrm rot="10800000">
              <a:off x="2559958" y="3082595"/>
              <a:ext cx="352122" cy="353356"/>
            </a:xfrm>
            <a:custGeom>
              <a:avLst/>
              <a:gdLst/>
              <a:ahLst/>
              <a:cxnLst/>
              <a:rect l="l" t="t" r="r" b="b"/>
              <a:pathLst>
                <a:path w="5988" h="6009" extrusionOk="0">
                  <a:moveTo>
                    <a:pt x="2767" y="1"/>
                  </a:moveTo>
                  <a:cubicBezTo>
                    <a:pt x="2705" y="1"/>
                    <a:pt x="2622" y="42"/>
                    <a:pt x="2581" y="42"/>
                  </a:cubicBezTo>
                  <a:cubicBezTo>
                    <a:pt x="2561" y="42"/>
                    <a:pt x="2499" y="42"/>
                    <a:pt x="2478" y="63"/>
                  </a:cubicBezTo>
                  <a:lnTo>
                    <a:pt x="2395" y="63"/>
                  </a:lnTo>
                  <a:cubicBezTo>
                    <a:pt x="2354" y="63"/>
                    <a:pt x="2272" y="83"/>
                    <a:pt x="2210" y="83"/>
                  </a:cubicBezTo>
                  <a:cubicBezTo>
                    <a:pt x="2086" y="125"/>
                    <a:pt x="1962" y="145"/>
                    <a:pt x="1859" y="187"/>
                  </a:cubicBezTo>
                  <a:cubicBezTo>
                    <a:pt x="1838" y="207"/>
                    <a:pt x="1776" y="207"/>
                    <a:pt x="1755" y="249"/>
                  </a:cubicBezTo>
                  <a:lnTo>
                    <a:pt x="1693" y="269"/>
                  </a:lnTo>
                  <a:lnTo>
                    <a:pt x="1673" y="290"/>
                  </a:lnTo>
                  <a:lnTo>
                    <a:pt x="1632" y="331"/>
                  </a:lnTo>
                  <a:cubicBezTo>
                    <a:pt x="1590" y="352"/>
                    <a:pt x="1570" y="352"/>
                    <a:pt x="1528" y="372"/>
                  </a:cubicBezTo>
                  <a:cubicBezTo>
                    <a:pt x="1487" y="393"/>
                    <a:pt x="1466" y="434"/>
                    <a:pt x="1446" y="434"/>
                  </a:cubicBezTo>
                  <a:lnTo>
                    <a:pt x="1384" y="455"/>
                  </a:lnTo>
                  <a:lnTo>
                    <a:pt x="1322" y="496"/>
                  </a:lnTo>
                  <a:cubicBezTo>
                    <a:pt x="1260" y="538"/>
                    <a:pt x="1239" y="558"/>
                    <a:pt x="1219" y="600"/>
                  </a:cubicBezTo>
                  <a:lnTo>
                    <a:pt x="1115" y="703"/>
                  </a:lnTo>
                  <a:lnTo>
                    <a:pt x="1054" y="765"/>
                  </a:lnTo>
                  <a:cubicBezTo>
                    <a:pt x="1033" y="785"/>
                    <a:pt x="1012" y="806"/>
                    <a:pt x="971" y="806"/>
                  </a:cubicBezTo>
                  <a:lnTo>
                    <a:pt x="930" y="868"/>
                  </a:lnTo>
                  <a:lnTo>
                    <a:pt x="847" y="909"/>
                  </a:lnTo>
                  <a:cubicBezTo>
                    <a:pt x="826" y="930"/>
                    <a:pt x="765" y="971"/>
                    <a:pt x="744" y="992"/>
                  </a:cubicBezTo>
                  <a:cubicBezTo>
                    <a:pt x="703" y="1074"/>
                    <a:pt x="620" y="1116"/>
                    <a:pt x="558" y="1198"/>
                  </a:cubicBezTo>
                  <a:cubicBezTo>
                    <a:pt x="537" y="1219"/>
                    <a:pt x="537" y="1239"/>
                    <a:pt x="517" y="1281"/>
                  </a:cubicBezTo>
                  <a:lnTo>
                    <a:pt x="496" y="1301"/>
                  </a:lnTo>
                  <a:cubicBezTo>
                    <a:pt x="455" y="1322"/>
                    <a:pt x="434" y="1343"/>
                    <a:pt x="434" y="1384"/>
                  </a:cubicBezTo>
                  <a:cubicBezTo>
                    <a:pt x="414" y="1405"/>
                    <a:pt x="393" y="1467"/>
                    <a:pt x="393" y="1508"/>
                  </a:cubicBezTo>
                  <a:cubicBezTo>
                    <a:pt x="393" y="1528"/>
                    <a:pt x="352" y="1549"/>
                    <a:pt x="352" y="1549"/>
                  </a:cubicBezTo>
                  <a:lnTo>
                    <a:pt x="331" y="1611"/>
                  </a:lnTo>
                  <a:cubicBezTo>
                    <a:pt x="310" y="1632"/>
                    <a:pt x="310" y="1652"/>
                    <a:pt x="290" y="1714"/>
                  </a:cubicBezTo>
                  <a:lnTo>
                    <a:pt x="248" y="1756"/>
                  </a:lnTo>
                  <a:lnTo>
                    <a:pt x="228" y="1817"/>
                  </a:lnTo>
                  <a:lnTo>
                    <a:pt x="207" y="1859"/>
                  </a:lnTo>
                  <a:cubicBezTo>
                    <a:pt x="186" y="1900"/>
                    <a:pt x="186" y="1921"/>
                    <a:pt x="145" y="1962"/>
                  </a:cubicBezTo>
                  <a:cubicBezTo>
                    <a:pt x="104" y="2106"/>
                    <a:pt x="83" y="2230"/>
                    <a:pt x="42" y="2375"/>
                  </a:cubicBezTo>
                  <a:cubicBezTo>
                    <a:pt x="42" y="2457"/>
                    <a:pt x="21" y="2540"/>
                    <a:pt x="21" y="2581"/>
                  </a:cubicBezTo>
                  <a:cubicBezTo>
                    <a:pt x="21" y="2664"/>
                    <a:pt x="1" y="2746"/>
                    <a:pt x="1" y="2829"/>
                  </a:cubicBezTo>
                  <a:lnTo>
                    <a:pt x="1" y="3056"/>
                  </a:lnTo>
                  <a:cubicBezTo>
                    <a:pt x="1" y="3139"/>
                    <a:pt x="1" y="3201"/>
                    <a:pt x="21" y="3283"/>
                  </a:cubicBezTo>
                  <a:lnTo>
                    <a:pt x="21" y="3366"/>
                  </a:lnTo>
                  <a:cubicBezTo>
                    <a:pt x="21" y="3448"/>
                    <a:pt x="42" y="3490"/>
                    <a:pt x="42" y="3572"/>
                  </a:cubicBezTo>
                  <a:cubicBezTo>
                    <a:pt x="42" y="3613"/>
                    <a:pt x="83" y="3655"/>
                    <a:pt x="83" y="3696"/>
                  </a:cubicBezTo>
                  <a:lnTo>
                    <a:pt x="104" y="3779"/>
                  </a:lnTo>
                  <a:lnTo>
                    <a:pt x="125" y="3820"/>
                  </a:lnTo>
                  <a:cubicBezTo>
                    <a:pt x="145" y="3902"/>
                    <a:pt x="186" y="3964"/>
                    <a:pt x="207" y="4026"/>
                  </a:cubicBezTo>
                  <a:lnTo>
                    <a:pt x="228" y="4088"/>
                  </a:lnTo>
                  <a:cubicBezTo>
                    <a:pt x="248" y="4130"/>
                    <a:pt x="248" y="4171"/>
                    <a:pt x="248" y="4191"/>
                  </a:cubicBezTo>
                  <a:cubicBezTo>
                    <a:pt x="290" y="4233"/>
                    <a:pt x="310" y="4274"/>
                    <a:pt x="310" y="4315"/>
                  </a:cubicBezTo>
                  <a:lnTo>
                    <a:pt x="331" y="4336"/>
                  </a:lnTo>
                  <a:cubicBezTo>
                    <a:pt x="352" y="4398"/>
                    <a:pt x="393" y="4419"/>
                    <a:pt x="414" y="4481"/>
                  </a:cubicBezTo>
                  <a:cubicBezTo>
                    <a:pt x="414" y="4501"/>
                    <a:pt x="393" y="4501"/>
                    <a:pt x="414" y="4522"/>
                  </a:cubicBezTo>
                  <a:lnTo>
                    <a:pt x="414" y="4542"/>
                  </a:lnTo>
                  <a:cubicBezTo>
                    <a:pt x="414" y="4584"/>
                    <a:pt x="434" y="4604"/>
                    <a:pt x="434" y="4625"/>
                  </a:cubicBezTo>
                  <a:cubicBezTo>
                    <a:pt x="434" y="4646"/>
                    <a:pt x="455" y="4646"/>
                    <a:pt x="496" y="4687"/>
                  </a:cubicBezTo>
                  <a:lnTo>
                    <a:pt x="496" y="4708"/>
                  </a:lnTo>
                  <a:cubicBezTo>
                    <a:pt x="517" y="4749"/>
                    <a:pt x="537" y="4831"/>
                    <a:pt x="599" y="4893"/>
                  </a:cubicBezTo>
                  <a:cubicBezTo>
                    <a:pt x="620" y="4935"/>
                    <a:pt x="661" y="4997"/>
                    <a:pt x="723" y="5038"/>
                  </a:cubicBezTo>
                  <a:cubicBezTo>
                    <a:pt x="765" y="5100"/>
                    <a:pt x="826" y="5141"/>
                    <a:pt x="868" y="5162"/>
                  </a:cubicBezTo>
                  <a:cubicBezTo>
                    <a:pt x="909" y="5203"/>
                    <a:pt x="950" y="5224"/>
                    <a:pt x="1012" y="5244"/>
                  </a:cubicBezTo>
                  <a:lnTo>
                    <a:pt x="1033" y="5265"/>
                  </a:lnTo>
                  <a:cubicBezTo>
                    <a:pt x="1054" y="5306"/>
                    <a:pt x="1074" y="5306"/>
                    <a:pt x="1115" y="5327"/>
                  </a:cubicBezTo>
                  <a:cubicBezTo>
                    <a:pt x="1136" y="5348"/>
                    <a:pt x="1157" y="5348"/>
                    <a:pt x="1177" y="5368"/>
                  </a:cubicBezTo>
                  <a:lnTo>
                    <a:pt x="1219" y="5409"/>
                  </a:lnTo>
                  <a:cubicBezTo>
                    <a:pt x="1239" y="5430"/>
                    <a:pt x="1260" y="5451"/>
                    <a:pt x="1322" y="5471"/>
                  </a:cubicBezTo>
                  <a:cubicBezTo>
                    <a:pt x="1343" y="5513"/>
                    <a:pt x="1363" y="5513"/>
                    <a:pt x="1384" y="5533"/>
                  </a:cubicBezTo>
                  <a:lnTo>
                    <a:pt x="1487" y="5637"/>
                  </a:lnTo>
                  <a:cubicBezTo>
                    <a:pt x="1549" y="5678"/>
                    <a:pt x="1632" y="5719"/>
                    <a:pt x="1673" y="5760"/>
                  </a:cubicBezTo>
                  <a:cubicBezTo>
                    <a:pt x="1735" y="5781"/>
                    <a:pt x="1797" y="5822"/>
                    <a:pt x="1859" y="5843"/>
                  </a:cubicBezTo>
                  <a:cubicBezTo>
                    <a:pt x="1900" y="5864"/>
                    <a:pt x="1982" y="5884"/>
                    <a:pt x="2044" y="5926"/>
                  </a:cubicBezTo>
                  <a:cubicBezTo>
                    <a:pt x="2168" y="5946"/>
                    <a:pt x="2313" y="5967"/>
                    <a:pt x="2457" y="5987"/>
                  </a:cubicBezTo>
                  <a:lnTo>
                    <a:pt x="2808" y="5987"/>
                  </a:lnTo>
                  <a:cubicBezTo>
                    <a:pt x="2911" y="5987"/>
                    <a:pt x="2994" y="5987"/>
                    <a:pt x="3097" y="5967"/>
                  </a:cubicBezTo>
                  <a:cubicBezTo>
                    <a:pt x="3097" y="5967"/>
                    <a:pt x="3118" y="5987"/>
                    <a:pt x="3139" y="5987"/>
                  </a:cubicBezTo>
                  <a:lnTo>
                    <a:pt x="3304" y="5987"/>
                  </a:lnTo>
                  <a:lnTo>
                    <a:pt x="3428" y="6008"/>
                  </a:lnTo>
                  <a:cubicBezTo>
                    <a:pt x="3531" y="6008"/>
                    <a:pt x="3613" y="5967"/>
                    <a:pt x="3717" y="5946"/>
                  </a:cubicBezTo>
                  <a:cubicBezTo>
                    <a:pt x="3820" y="5926"/>
                    <a:pt x="3902" y="5905"/>
                    <a:pt x="3985" y="5843"/>
                  </a:cubicBezTo>
                  <a:lnTo>
                    <a:pt x="4047" y="5822"/>
                  </a:lnTo>
                  <a:lnTo>
                    <a:pt x="4129" y="5802"/>
                  </a:lnTo>
                  <a:lnTo>
                    <a:pt x="4357" y="5698"/>
                  </a:lnTo>
                  <a:cubicBezTo>
                    <a:pt x="4460" y="5637"/>
                    <a:pt x="4563" y="5595"/>
                    <a:pt x="4666" y="5513"/>
                  </a:cubicBezTo>
                  <a:lnTo>
                    <a:pt x="5058" y="5203"/>
                  </a:lnTo>
                  <a:cubicBezTo>
                    <a:pt x="5182" y="5100"/>
                    <a:pt x="5285" y="4976"/>
                    <a:pt x="5389" y="4873"/>
                  </a:cubicBezTo>
                  <a:cubicBezTo>
                    <a:pt x="5451" y="4811"/>
                    <a:pt x="5471" y="4770"/>
                    <a:pt x="5513" y="4687"/>
                  </a:cubicBezTo>
                  <a:cubicBezTo>
                    <a:pt x="5554" y="4625"/>
                    <a:pt x="5574" y="4584"/>
                    <a:pt x="5595" y="4563"/>
                  </a:cubicBezTo>
                  <a:lnTo>
                    <a:pt x="5678" y="4398"/>
                  </a:lnTo>
                  <a:lnTo>
                    <a:pt x="5719" y="4295"/>
                  </a:lnTo>
                  <a:cubicBezTo>
                    <a:pt x="5781" y="4191"/>
                    <a:pt x="5822" y="4068"/>
                    <a:pt x="5864" y="3964"/>
                  </a:cubicBezTo>
                  <a:cubicBezTo>
                    <a:pt x="5884" y="3902"/>
                    <a:pt x="5884" y="3861"/>
                    <a:pt x="5884" y="3799"/>
                  </a:cubicBezTo>
                  <a:lnTo>
                    <a:pt x="5905" y="3737"/>
                  </a:lnTo>
                  <a:cubicBezTo>
                    <a:pt x="5905" y="3696"/>
                    <a:pt x="5905" y="3675"/>
                    <a:pt x="5946" y="3675"/>
                  </a:cubicBezTo>
                  <a:lnTo>
                    <a:pt x="5946" y="3634"/>
                  </a:lnTo>
                  <a:cubicBezTo>
                    <a:pt x="5946" y="3572"/>
                    <a:pt x="5967" y="3531"/>
                    <a:pt x="5967" y="3490"/>
                  </a:cubicBezTo>
                  <a:lnTo>
                    <a:pt x="5967" y="3448"/>
                  </a:lnTo>
                  <a:cubicBezTo>
                    <a:pt x="5967" y="3386"/>
                    <a:pt x="5987" y="3345"/>
                    <a:pt x="5987" y="3283"/>
                  </a:cubicBezTo>
                  <a:lnTo>
                    <a:pt x="5987" y="3139"/>
                  </a:lnTo>
                  <a:lnTo>
                    <a:pt x="5987" y="3015"/>
                  </a:lnTo>
                  <a:lnTo>
                    <a:pt x="5987" y="2870"/>
                  </a:lnTo>
                  <a:cubicBezTo>
                    <a:pt x="5987" y="2788"/>
                    <a:pt x="5987" y="2705"/>
                    <a:pt x="5967" y="2623"/>
                  </a:cubicBezTo>
                  <a:cubicBezTo>
                    <a:pt x="5967" y="2561"/>
                    <a:pt x="5946" y="2519"/>
                    <a:pt x="5905" y="2457"/>
                  </a:cubicBezTo>
                  <a:cubicBezTo>
                    <a:pt x="5884" y="2416"/>
                    <a:pt x="5884" y="2354"/>
                    <a:pt x="5864" y="2313"/>
                  </a:cubicBezTo>
                  <a:lnTo>
                    <a:pt x="5864" y="2251"/>
                  </a:lnTo>
                  <a:cubicBezTo>
                    <a:pt x="5864" y="2230"/>
                    <a:pt x="5864" y="2168"/>
                    <a:pt x="5822" y="2148"/>
                  </a:cubicBezTo>
                  <a:lnTo>
                    <a:pt x="5802" y="2024"/>
                  </a:lnTo>
                  <a:lnTo>
                    <a:pt x="5781" y="1941"/>
                  </a:lnTo>
                  <a:cubicBezTo>
                    <a:pt x="5760" y="1900"/>
                    <a:pt x="5719" y="1817"/>
                    <a:pt x="5698" y="1735"/>
                  </a:cubicBezTo>
                  <a:cubicBezTo>
                    <a:pt x="5678" y="1714"/>
                    <a:pt x="5678" y="1694"/>
                    <a:pt x="5678" y="1652"/>
                  </a:cubicBezTo>
                  <a:lnTo>
                    <a:pt x="5657" y="1611"/>
                  </a:lnTo>
                  <a:cubicBezTo>
                    <a:pt x="5616" y="1590"/>
                    <a:pt x="5595" y="1528"/>
                    <a:pt x="5574" y="1508"/>
                  </a:cubicBezTo>
                  <a:cubicBezTo>
                    <a:pt x="5554" y="1487"/>
                    <a:pt x="5554" y="1467"/>
                    <a:pt x="5513" y="1425"/>
                  </a:cubicBezTo>
                  <a:cubicBezTo>
                    <a:pt x="5492" y="1384"/>
                    <a:pt x="5451" y="1322"/>
                    <a:pt x="5389" y="1281"/>
                  </a:cubicBezTo>
                  <a:lnTo>
                    <a:pt x="5347" y="1219"/>
                  </a:lnTo>
                  <a:cubicBezTo>
                    <a:pt x="5306" y="1178"/>
                    <a:pt x="5265" y="1136"/>
                    <a:pt x="5244" y="1095"/>
                  </a:cubicBezTo>
                  <a:cubicBezTo>
                    <a:pt x="5244" y="1095"/>
                    <a:pt x="5244" y="1074"/>
                    <a:pt x="5203" y="1074"/>
                  </a:cubicBezTo>
                  <a:cubicBezTo>
                    <a:pt x="5182" y="1033"/>
                    <a:pt x="5162" y="1012"/>
                    <a:pt x="5162" y="992"/>
                  </a:cubicBezTo>
                  <a:lnTo>
                    <a:pt x="5079" y="909"/>
                  </a:lnTo>
                  <a:cubicBezTo>
                    <a:pt x="5058" y="889"/>
                    <a:pt x="4996" y="868"/>
                    <a:pt x="4976" y="806"/>
                  </a:cubicBezTo>
                  <a:lnTo>
                    <a:pt x="4893" y="765"/>
                  </a:lnTo>
                  <a:cubicBezTo>
                    <a:pt x="4852" y="703"/>
                    <a:pt x="4769" y="682"/>
                    <a:pt x="4728" y="620"/>
                  </a:cubicBezTo>
                  <a:lnTo>
                    <a:pt x="4666" y="600"/>
                  </a:lnTo>
                  <a:cubicBezTo>
                    <a:pt x="4646" y="579"/>
                    <a:pt x="4584" y="558"/>
                    <a:pt x="4563" y="517"/>
                  </a:cubicBezTo>
                  <a:lnTo>
                    <a:pt x="4542" y="496"/>
                  </a:lnTo>
                  <a:cubicBezTo>
                    <a:pt x="4522" y="476"/>
                    <a:pt x="4480" y="455"/>
                    <a:pt x="4460" y="455"/>
                  </a:cubicBezTo>
                  <a:cubicBezTo>
                    <a:pt x="4377" y="393"/>
                    <a:pt x="4336" y="372"/>
                    <a:pt x="4274" y="352"/>
                  </a:cubicBezTo>
                  <a:cubicBezTo>
                    <a:pt x="4150" y="269"/>
                    <a:pt x="3964" y="187"/>
                    <a:pt x="3758" y="166"/>
                  </a:cubicBezTo>
                  <a:lnTo>
                    <a:pt x="3737" y="166"/>
                  </a:lnTo>
                  <a:lnTo>
                    <a:pt x="3696" y="145"/>
                  </a:lnTo>
                  <a:cubicBezTo>
                    <a:pt x="3634" y="104"/>
                    <a:pt x="3613" y="104"/>
                    <a:pt x="3551" y="83"/>
                  </a:cubicBezTo>
                  <a:cubicBezTo>
                    <a:pt x="3489" y="63"/>
                    <a:pt x="3407" y="63"/>
                    <a:pt x="3324" y="42"/>
                  </a:cubicBezTo>
                  <a:lnTo>
                    <a:pt x="3139" y="42"/>
                  </a:lnTo>
                  <a:cubicBezTo>
                    <a:pt x="3097" y="42"/>
                    <a:pt x="3035" y="42"/>
                    <a:pt x="2994" y="1"/>
                  </a:cubicBezTo>
                  <a:close/>
                </a:path>
              </a:pathLst>
            </a:custGeom>
            <a:solidFill>
              <a:srgbClr val="3095D4">
                <a:alpha val="182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1141;p58">
              <a:extLst>
                <a:ext uri="{FF2B5EF4-FFF2-40B4-BE49-F238E27FC236}">
                  <a16:creationId xmlns:a16="http://schemas.microsoft.com/office/drawing/2014/main" id="{A7A3BCE0-1EB0-D804-7A68-54B6667BDA12}"/>
                </a:ext>
              </a:extLst>
            </p:cNvPr>
            <p:cNvSpPr/>
            <p:nvPr/>
          </p:nvSpPr>
          <p:spPr>
            <a:xfrm rot="10800000">
              <a:off x="1916573" y="3105706"/>
              <a:ext cx="353298" cy="349652"/>
            </a:xfrm>
            <a:custGeom>
              <a:avLst/>
              <a:gdLst/>
              <a:ahLst/>
              <a:cxnLst/>
              <a:rect l="l" t="t" r="r" b="b"/>
              <a:pathLst>
                <a:path w="6008" h="5946" extrusionOk="0">
                  <a:moveTo>
                    <a:pt x="2601" y="1"/>
                  </a:moveTo>
                  <a:cubicBezTo>
                    <a:pt x="2539" y="1"/>
                    <a:pt x="2519" y="21"/>
                    <a:pt x="2477" y="21"/>
                  </a:cubicBezTo>
                  <a:cubicBezTo>
                    <a:pt x="2416" y="21"/>
                    <a:pt x="2374" y="62"/>
                    <a:pt x="2333" y="62"/>
                  </a:cubicBezTo>
                  <a:cubicBezTo>
                    <a:pt x="2312" y="62"/>
                    <a:pt x="2271" y="83"/>
                    <a:pt x="2230" y="83"/>
                  </a:cubicBezTo>
                  <a:lnTo>
                    <a:pt x="2085" y="124"/>
                  </a:lnTo>
                  <a:lnTo>
                    <a:pt x="2023" y="166"/>
                  </a:lnTo>
                  <a:lnTo>
                    <a:pt x="1982" y="186"/>
                  </a:lnTo>
                  <a:cubicBezTo>
                    <a:pt x="1899" y="207"/>
                    <a:pt x="1858" y="228"/>
                    <a:pt x="1776" y="269"/>
                  </a:cubicBezTo>
                  <a:lnTo>
                    <a:pt x="1714" y="290"/>
                  </a:lnTo>
                  <a:cubicBezTo>
                    <a:pt x="1693" y="310"/>
                    <a:pt x="1672" y="310"/>
                    <a:pt x="1652" y="331"/>
                  </a:cubicBezTo>
                  <a:cubicBezTo>
                    <a:pt x="1569" y="372"/>
                    <a:pt x="1507" y="413"/>
                    <a:pt x="1445" y="475"/>
                  </a:cubicBezTo>
                  <a:cubicBezTo>
                    <a:pt x="1363" y="517"/>
                    <a:pt x="1280" y="599"/>
                    <a:pt x="1198" y="641"/>
                  </a:cubicBezTo>
                  <a:cubicBezTo>
                    <a:pt x="1177" y="682"/>
                    <a:pt x="1136" y="702"/>
                    <a:pt x="1094" y="744"/>
                  </a:cubicBezTo>
                  <a:cubicBezTo>
                    <a:pt x="1074" y="785"/>
                    <a:pt x="1053" y="806"/>
                    <a:pt x="1032" y="847"/>
                  </a:cubicBezTo>
                  <a:lnTo>
                    <a:pt x="909" y="868"/>
                  </a:lnTo>
                  <a:lnTo>
                    <a:pt x="847" y="909"/>
                  </a:lnTo>
                  <a:lnTo>
                    <a:pt x="785" y="971"/>
                  </a:lnTo>
                  <a:lnTo>
                    <a:pt x="743" y="1012"/>
                  </a:lnTo>
                  <a:lnTo>
                    <a:pt x="640" y="1115"/>
                  </a:lnTo>
                  <a:cubicBezTo>
                    <a:pt x="578" y="1157"/>
                    <a:pt x="537" y="1219"/>
                    <a:pt x="516" y="1301"/>
                  </a:cubicBezTo>
                  <a:cubicBezTo>
                    <a:pt x="475" y="1342"/>
                    <a:pt x="454" y="1363"/>
                    <a:pt x="434" y="1425"/>
                  </a:cubicBezTo>
                  <a:lnTo>
                    <a:pt x="372" y="1508"/>
                  </a:lnTo>
                  <a:cubicBezTo>
                    <a:pt x="331" y="1569"/>
                    <a:pt x="310" y="1652"/>
                    <a:pt x="248" y="1755"/>
                  </a:cubicBezTo>
                  <a:cubicBezTo>
                    <a:pt x="227" y="1817"/>
                    <a:pt x="227" y="1838"/>
                    <a:pt x="207" y="1879"/>
                  </a:cubicBezTo>
                  <a:lnTo>
                    <a:pt x="207" y="1920"/>
                  </a:lnTo>
                  <a:cubicBezTo>
                    <a:pt x="165" y="1941"/>
                    <a:pt x="165" y="2003"/>
                    <a:pt x="145" y="2024"/>
                  </a:cubicBezTo>
                  <a:cubicBezTo>
                    <a:pt x="103" y="2147"/>
                    <a:pt x="103" y="2313"/>
                    <a:pt x="62" y="2436"/>
                  </a:cubicBezTo>
                  <a:cubicBezTo>
                    <a:pt x="62" y="2478"/>
                    <a:pt x="42" y="2540"/>
                    <a:pt x="42" y="2602"/>
                  </a:cubicBezTo>
                  <a:lnTo>
                    <a:pt x="21" y="2684"/>
                  </a:lnTo>
                  <a:cubicBezTo>
                    <a:pt x="21" y="2726"/>
                    <a:pt x="0" y="2767"/>
                    <a:pt x="0" y="2787"/>
                  </a:cubicBezTo>
                  <a:lnTo>
                    <a:pt x="0" y="2911"/>
                  </a:lnTo>
                  <a:cubicBezTo>
                    <a:pt x="0" y="3015"/>
                    <a:pt x="0" y="3118"/>
                    <a:pt x="21" y="3200"/>
                  </a:cubicBezTo>
                  <a:lnTo>
                    <a:pt x="21" y="3283"/>
                  </a:lnTo>
                  <a:cubicBezTo>
                    <a:pt x="21" y="3345"/>
                    <a:pt x="42" y="3386"/>
                    <a:pt x="42" y="3448"/>
                  </a:cubicBezTo>
                  <a:cubicBezTo>
                    <a:pt x="42" y="3489"/>
                    <a:pt x="62" y="3551"/>
                    <a:pt x="62" y="3572"/>
                  </a:cubicBezTo>
                  <a:cubicBezTo>
                    <a:pt x="62" y="3613"/>
                    <a:pt x="62" y="3654"/>
                    <a:pt x="103" y="3696"/>
                  </a:cubicBezTo>
                  <a:cubicBezTo>
                    <a:pt x="103" y="3758"/>
                    <a:pt x="124" y="3778"/>
                    <a:pt x="124" y="3799"/>
                  </a:cubicBezTo>
                  <a:cubicBezTo>
                    <a:pt x="145" y="3861"/>
                    <a:pt x="145" y="3882"/>
                    <a:pt x="145" y="3902"/>
                  </a:cubicBezTo>
                  <a:cubicBezTo>
                    <a:pt x="186" y="3943"/>
                    <a:pt x="186" y="4005"/>
                    <a:pt x="207" y="4088"/>
                  </a:cubicBezTo>
                  <a:cubicBezTo>
                    <a:pt x="227" y="4191"/>
                    <a:pt x="269" y="4294"/>
                    <a:pt x="331" y="4398"/>
                  </a:cubicBezTo>
                  <a:cubicBezTo>
                    <a:pt x="351" y="4439"/>
                    <a:pt x="413" y="4501"/>
                    <a:pt x="454" y="4563"/>
                  </a:cubicBezTo>
                  <a:lnTo>
                    <a:pt x="516" y="4625"/>
                  </a:lnTo>
                  <a:lnTo>
                    <a:pt x="599" y="4707"/>
                  </a:lnTo>
                  <a:lnTo>
                    <a:pt x="702" y="4811"/>
                  </a:lnTo>
                  <a:lnTo>
                    <a:pt x="764" y="4872"/>
                  </a:lnTo>
                  <a:lnTo>
                    <a:pt x="826" y="4934"/>
                  </a:lnTo>
                  <a:lnTo>
                    <a:pt x="888" y="5017"/>
                  </a:lnTo>
                  <a:lnTo>
                    <a:pt x="970" y="5079"/>
                  </a:lnTo>
                  <a:cubicBezTo>
                    <a:pt x="1032" y="5141"/>
                    <a:pt x="1074" y="5161"/>
                    <a:pt x="1094" y="5223"/>
                  </a:cubicBezTo>
                  <a:lnTo>
                    <a:pt x="1136" y="5244"/>
                  </a:lnTo>
                  <a:cubicBezTo>
                    <a:pt x="1259" y="5347"/>
                    <a:pt x="1383" y="5450"/>
                    <a:pt x="1507" y="5533"/>
                  </a:cubicBezTo>
                  <a:cubicBezTo>
                    <a:pt x="1610" y="5574"/>
                    <a:pt x="1755" y="5636"/>
                    <a:pt x="1879" y="5678"/>
                  </a:cubicBezTo>
                  <a:lnTo>
                    <a:pt x="1899" y="5678"/>
                  </a:lnTo>
                  <a:cubicBezTo>
                    <a:pt x="1961" y="5719"/>
                    <a:pt x="2003" y="5739"/>
                    <a:pt x="2085" y="5739"/>
                  </a:cubicBezTo>
                  <a:cubicBezTo>
                    <a:pt x="2168" y="5760"/>
                    <a:pt x="2209" y="5781"/>
                    <a:pt x="2292" y="5822"/>
                  </a:cubicBezTo>
                  <a:cubicBezTo>
                    <a:pt x="2333" y="5843"/>
                    <a:pt x="2416" y="5843"/>
                    <a:pt x="2477" y="5863"/>
                  </a:cubicBezTo>
                  <a:lnTo>
                    <a:pt x="2519" y="5863"/>
                  </a:lnTo>
                  <a:cubicBezTo>
                    <a:pt x="2581" y="5863"/>
                    <a:pt x="2622" y="5884"/>
                    <a:pt x="2684" y="5884"/>
                  </a:cubicBezTo>
                  <a:lnTo>
                    <a:pt x="2705" y="5925"/>
                  </a:lnTo>
                  <a:cubicBezTo>
                    <a:pt x="2725" y="5925"/>
                    <a:pt x="2766" y="5925"/>
                    <a:pt x="2787" y="5946"/>
                  </a:cubicBezTo>
                  <a:lnTo>
                    <a:pt x="2870" y="5946"/>
                  </a:lnTo>
                  <a:lnTo>
                    <a:pt x="3035" y="5925"/>
                  </a:lnTo>
                  <a:lnTo>
                    <a:pt x="3283" y="5925"/>
                  </a:lnTo>
                  <a:cubicBezTo>
                    <a:pt x="3324" y="5925"/>
                    <a:pt x="3365" y="5925"/>
                    <a:pt x="3427" y="5884"/>
                  </a:cubicBezTo>
                  <a:lnTo>
                    <a:pt x="3510" y="5884"/>
                  </a:lnTo>
                  <a:cubicBezTo>
                    <a:pt x="3551" y="5884"/>
                    <a:pt x="3634" y="5863"/>
                    <a:pt x="3695" y="5863"/>
                  </a:cubicBezTo>
                  <a:cubicBezTo>
                    <a:pt x="3716" y="5863"/>
                    <a:pt x="3757" y="5843"/>
                    <a:pt x="3799" y="5843"/>
                  </a:cubicBezTo>
                  <a:cubicBezTo>
                    <a:pt x="3819" y="5843"/>
                    <a:pt x="3840" y="5801"/>
                    <a:pt x="3861" y="5801"/>
                  </a:cubicBezTo>
                  <a:cubicBezTo>
                    <a:pt x="3923" y="5781"/>
                    <a:pt x="3964" y="5760"/>
                    <a:pt x="4046" y="5760"/>
                  </a:cubicBezTo>
                  <a:cubicBezTo>
                    <a:pt x="4108" y="5739"/>
                    <a:pt x="4129" y="5739"/>
                    <a:pt x="4150" y="5739"/>
                  </a:cubicBezTo>
                  <a:cubicBezTo>
                    <a:pt x="4170" y="5739"/>
                    <a:pt x="4232" y="5698"/>
                    <a:pt x="4253" y="5698"/>
                  </a:cubicBezTo>
                  <a:lnTo>
                    <a:pt x="4397" y="5636"/>
                  </a:lnTo>
                  <a:cubicBezTo>
                    <a:pt x="4459" y="5595"/>
                    <a:pt x="4501" y="5554"/>
                    <a:pt x="4583" y="5533"/>
                  </a:cubicBezTo>
                  <a:cubicBezTo>
                    <a:pt x="4645" y="5492"/>
                    <a:pt x="4666" y="5471"/>
                    <a:pt x="4728" y="5450"/>
                  </a:cubicBezTo>
                  <a:lnTo>
                    <a:pt x="4748" y="5430"/>
                  </a:lnTo>
                  <a:lnTo>
                    <a:pt x="4790" y="5389"/>
                  </a:lnTo>
                  <a:cubicBezTo>
                    <a:pt x="4831" y="5368"/>
                    <a:pt x="4872" y="5347"/>
                    <a:pt x="4893" y="5327"/>
                  </a:cubicBezTo>
                  <a:cubicBezTo>
                    <a:pt x="4955" y="5285"/>
                    <a:pt x="4996" y="5244"/>
                    <a:pt x="5058" y="5182"/>
                  </a:cubicBezTo>
                  <a:cubicBezTo>
                    <a:pt x="5140" y="5120"/>
                    <a:pt x="5244" y="5038"/>
                    <a:pt x="5306" y="4955"/>
                  </a:cubicBezTo>
                  <a:cubicBezTo>
                    <a:pt x="5388" y="4852"/>
                    <a:pt x="5491" y="4749"/>
                    <a:pt x="5553" y="4625"/>
                  </a:cubicBezTo>
                  <a:cubicBezTo>
                    <a:pt x="5595" y="4542"/>
                    <a:pt x="5615" y="4501"/>
                    <a:pt x="5677" y="4418"/>
                  </a:cubicBezTo>
                  <a:lnTo>
                    <a:pt x="5698" y="4398"/>
                  </a:lnTo>
                  <a:lnTo>
                    <a:pt x="5780" y="4232"/>
                  </a:lnTo>
                  <a:cubicBezTo>
                    <a:pt x="5801" y="4150"/>
                    <a:pt x="5822" y="4109"/>
                    <a:pt x="5863" y="4026"/>
                  </a:cubicBezTo>
                  <a:lnTo>
                    <a:pt x="5884" y="3985"/>
                  </a:lnTo>
                  <a:cubicBezTo>
                    <a:pt x="5904" y="3923"/>
                    <a:pt x="5904" y="3882"/>
                    <a:pt x="5925" y="3820"/>
                  </a:cubicBezTo>
                  <a:cubicBezTo>
                    <a:pt x="5925" y="3778"/>
                    <a:pt x="5966" y="3716"/>
                    <a:pt x="5966" y="3675"/>
                  </a:cubicBezTo>
                  <a:cubicBezTo>
                    <a:pt x="5966" y="3613"/>
                    <a:pt x="5966" y="3593"/>
                    <a:pt x="5987" y="3531"/>
                  </a:cubicBezTo>
                  <a:lnTo>
                    <a:pt x="5987" y="3489"/>
                  </a:lnTo>
                  <a:cubicBezTo>
                    <a:pt x="6008" y="3365"/>
                    <a:pt x="6008" y="3200"/>
                    <a:pt x="6008" y="3097"/>
                  </a:cubicBezTo>
                  <a:lnTo>
                    <a:pt x="6008" y="2994"/>
                  </a:lnTo>
                  <a:lnTo>
                    <a:pt x="6008" y="2787"/>
                  </a:lnTo>
                  <a:cubicBezTo>
                    <a:pt x="6008" y="2746"/>
                    <a:pt x="6008" y="2684"/>
                    <a:pt x="5987" y="2643"/>
                  </a:cubicBezTo>
                  <a:lnTo>
                    <a:pt x="5966" y="2498"/>
                  </a:lnTo>
                  <a:lnTo>
                    <a:pt x="5966" y="2457"/>
                  </a:lnTo>
                  <a:lnTo>
                    <a:pt x="5966" y="2395"/>
                  </a:lnTo>
                  <a:cubicBezTo>
                    <a:pt x="5966" y="2375"/>
                    <a:pt x="5966" y="2354"/>
                    <a:pt x="5925" y="2333"/>
                  </a:cubicBezTo>
                  <a:lnTo>
                    <a:pt x="5904" y="2271"/>
                  </a:lnTo>
                  <a:cubicBezTo>
                    <a:pt x="5904" y="2230"/>
                    <a:pt x="5884" y="2189"/>
                    <a:pt x="5884" y="2147"/>
                  </a:cubicBezTo>
                  <a:cubicBezTo>
                    <a:pt x="5884" y="2127"/>
                    <a:pt x="5884" y="2127"/>
                    <a:pt x="5863" y="2086"/>
                  </a:cubicBezTo>
                  <a:cubicBezTo>
                    <a:pt x="5863" y="2044"/>
                    <a:pt x="5863" y="2024"/>
                    <a:pt x="5822" y="1962"/>
                  </a:cubicBezTo>
                  <a:cubicBezTo>
                    <a:pt x="5801" y="1858"/>
                    <a:pt x="5760" y="1755"/>
                    <a:pt x="5698" y="1673"/>
                  </a:cubicBezTo>
                  <a:cubicBezTo>
                    <a:pt x="5677" y="1631"/>
                    <a:pt x="5615" y="1549"/>
                    <a:pt x="5595" y="1508"/>
                  </a:cubicBezTo>
                  <a:cubicBezTo>
                    <a:pt x="5533" y="1404"/>
                    <a:pt x="5471" y="1322"/>
                    <a:pt x="5409" y="1239"/>
                  </a:cubicBezTo>
                  <a:cubicBezTo>
                    <a:pt x="5347" y="1136"/>
                    <a:pt x="5285" y="1095"/>
                    <a:pt x="5223" y="1012"/>
                  </a:cubicBezTo>
                  <a:cubicBezTo>
                    <a:pt x="5161" y="930"/>
                    <a:pt x="5058" y="847"/>
                    <a:pt x="4975" y="785"/>
                  </a:cubicBezTo>
                  <a:lnTo>
                    <a:pt x="4913" y="723"/>
                  </a:lnTo>
                  <a:cubicBezTo>
                    <a:pt x="4810" y="641"/>
                    <a:pt x="4707" y="579"/>
                    <a:pt x="4645" y="496"/>
                  </a:cubicBezTo>
                  <a:cubicBezTo>
                    <a:pt x="4562" y="434"/>
                    <a:pt x="4459" y="372"/>
                    <a:pt x="4377" y="331"/>
                  </a:cubicBezTo>
                  <a:lnTo>
                    <a:pt x="4067" y="186"/>
                  </a:lnTo>
                  <a:cubicBezTo>
                    <a:pt x="3964" y="166"/>
                    <a:pt x="3861" y="124"/>
                    <a:pt x="3737" y="104"/>
                  </a:cubicBezTo>
                  <a:lnTo>
                    <a:pt x="3654" y="83"/>
                  </a:lnTo>
                  <a:cubicBezTo>
                    <a:pt x="3613" y="83"/>
                    <a:pt x="3572" y="62"/>
                    <a:pt x="3530" y="62"/>
                  </a:cubicBezTo>
                  <a:cubicBezTo>
                    <a:pt x="3468" y="62"/>
                    <a:pt x="3406" y="21"/>
                    <a:pt x="3344" y="21"/>
                  </a:cubicBezTo>
                  <a:lnTo>
                    <a:pt x="3303" y="21"/>
                  </a:lnTo>
                  <a:cubicBezTo>
                    <a:pt x="3221" y="21"/>
                    <a:pt x="3159" y="1"/>
                    <a:pt x="3097" y="1"/>
                  </a:cubicBezTo>
                  <a:close/>
                </a:path>
              </a:pathLst>
            </a:custGeom>
            <a:solidFill>
              <a:srgbClr val="3095D4">
                <a:alpha val="182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1142;p58">
              <a:extLst>
                <a:ext uri="{FF2B5EF4-FFF2-40B4-BE49-F238E27FC236}">
                  <a16:creationId xmlns:a16="http://schemas.microsoft.com/office/drawing/2014/main" id="{B6D6E9BA-0E34-1EB1-2561-6C2791B89693}"/>
                </a:ext>
              </a:extLst>
            </p:cNvPr>
            <p:cNvSpPr/>
            <p:nvPr/>
          </p:nvSpPr>
          <p:spPr>
            <a:xfrm rot="10800000">
              <a:off x="1787915" y="2128490"/>
              <a:ext cx="1339038" cy="1164212"/>
            </a:xfrm>
            <a:custGeom>
              <a:avLst/>
              <a:gdLst/>
              <a:ahLst/>
              <a:cxnLst/>
              <a:rect l="l" t="t" r="r" b="b"/>
              <a:pathLst>
                <a:path w="22771" h="19798" extrusionOk="0">
                  <a:moveTo>
                    <a:pt x="15573" y="8094"/>
                  </a:moveTo>
                  <a:cubicBezTo>
                    <a:pt x="15578" y="8100"/>
                    <a:pt x="15582" y="8107"/>
                    <a:pt x="15587" y="8114"/>
                  </a:cubicBezTo>
                  <a:lnTo>
                    <a:pt x="15573" y="8094"/>
                  </a:lnTo>
                  <a:close/>
                  <a:moveTo>
                    <a:pt x="1363" y="1"/>
                  </a:moveTo>
                  <a:cubicBezTo>
                    <a:pt x="1281" y="1"/>
                    <a:pt x="1239" y="1"/>
                    <a:pt x="1198" y="21"/>
                  </a:cubicBezTo>
                  <a:cubicBezTo>
                    <a:pt x="1157" y="42"/>
                    <a:pt x="1095" y="83"/>
                    <a:pt x="1054" y="125"/>
                  </a:cubicBezTo>
                  <a:cubicBezTo>
                    <a:pt x="971" y="207"/>
                    <a:pt x="888" y="310"/>
                    <a:pt x="847" y="414"/>
                  </a:cubicBezTo>
                  <a:lnTo>
                    <a:pt x="827" y="455"/>
                  </a:lnTo>
                  <a:cubicBezTo>
                    <a:pt x="785" y="517"/>
                    <a:pt x="744" y="599"/>
                    <a:pt x="723" y="641"/>
                  </a:cubicBezTo>
                  <a:cubicBezTo>
                    <a:pt x="723" y="661"/>
                    <a:pt x="682" y="723"/>
                    <a:pt x="682" y="744"/>
                  </a:cubicBezTo>
                  <a:cubicBezTo>
                    <a:pt x="682" y="765"/>
                    <a:pt x="661" y="806"/>
                    <a:pt x="661" y="847"/>
                  </a:cubicBezTo>
                  <a:cubicBezTo>
                    <a:pt x="620" y="1012"/>
                    <a:pt x="579" y="1116"/>
                    <a:pt x="579" y="1239"/>
                  </a:cubicBezTo>
                  <a:lnTo>
                    <a:pt x="579" y="1322"/>
                  </a:lnTo>
                  <a:lnTo>
                    <a:pt x="579" y="1487"/>
                  </a:lnTo>
                  <a:lnTo>
                    <a:pt x="579" y="1755"/>
                  </a:lnTo>
                  <a:cubicBezTo>
                    <a:pt x="579" y="1859"/>
                    <a:pt x="620" y="1962"/>
                    <a:pt x="620" y="2065"/>
                  </a:cubicBezTo>
                  <a:lnTo>
                    <a:pt x="620" y="2251"/>
                  </a:lnTo>
                  <a:cubicBezTo>
                    <a:pt x="579" y="2210"/>
                    <a:pt x="558" y="2210"/>
                    <a:pt x="538" y="2189"/>
                  </a:cubicBezTo>
                  <a:lnTo>
                    <a:pt x="331" y="2189"/>
                  </a:lnTo>
                  <a:cubicBezTo>
                    <a:pt x="310" y="2189"/>
                    <a:pt x="269" y="2189"/>
                    <a:pt x="248" y="2210"/>
                  </a:cubicBezTo>
                  <a:cubicBezTo>
                    <a:pt x="228" y="2210"/>
                    <a:pt x="228" y="2251"/>
                    <a:pt x="207" y="2251"/>
                  </a:cubicBezTo>
                  <a:lnTo>
                    <a:pt x="166" y="2272"/>
                  </a:lnTo>
                  <a:cubicBezTo>
                    <a:pt x="104" y="2313"/>
                    <a:pt x="63" y="2395"/>
                    <a:pt x="42" y="2457"/>
                  </a:cubicBezTo>
                  <a:cubicBezTo>
                    <a:pt x="21" y="2499"/>
                    <a:pt x="21" y="2581"/>
                    <a:pt x="21" y="2623"/>
                  </a:cubicBezTo>
                  <a:lnTo>
                    <a:pt x="21" y="2705"/>
                  </a:lnTo>
                  <a:lnTo>
                    <a:pt x="21" y="2808"/>
                  </a:lnTo>
                  <a:cubicBezTo>
                    <a:pt x="21" y="2870"/>
                    <a:pt x="1" y="2932"/>
                    <a:pt x="1" y="2994"/>
                  </a:cubicBezTo>
                  <a:lnTo>
                    <a:pt x="1" y="3242"/>
                  </a:lnTo>
                  <a:cubicBezTo>
                    <a:pt x="1" y="3324"/>
                    <a:pt x="21" y="3386"/>
                    <a:pt x="21" y="3448"/>
                  </a:cubicBezTo>
                  <a:cubicBezTo>
                    <a:pt x="21" y="3510"/>
                    <a:pt x="42" y="3551"/>
                    <a:pt x="42" y="3593"/>
                  </a:cubicBezTo>
                  <a:cubicBezTo>
                    <a:pt x="63" y="3737"/>
                    <a:pt x="63" y="3902"/>
                    <a:pt x="104" y="4047"/>
                  </a:cubicBezTo>
                  <a:lnTo>
                    <a:pt x="125" y="4233"/>
                  </a:lnTo>
                  <a:cubicBezTo>
                    <a:pt x="125" y="4336"/>
                    <a:pt x="145" y="4439"/>
                    <a:pt x="145" y="4563"/>
                  </a:cubicBezTo>
                  <a:cubicBezTo>
                    <a:pt x="145" y="4666"/>
                    <a:pt x="145" y="4769"/>
                    <a:pt x="166" y="4935"/>
                  </a:cubicBezTo>
                  <a:cubicBezTo>
                    <a:pt x="207" y="5244"/>
                    <a:pt x="228" y="5492"/>
                    <a:pt x="269" y="5760"/>
                  </a:cubicBezTo>
                  <a:cubicBezTo>
                    <a:pt x="310" y="5884"/>
                    <a:pt x="331" y="5987"/>
                    <a:pt x="352" y="6111"/>
                  </a:cubicBezTo>
                  <a:cubicBezTo>
                    <a:pt x="352" y="6132"/>
                    <a:pt x="372" y="6173"/>
                    <a:pt x="372" y="6215"/>
                  </a:cubicBezTo>
                  <a:cubicBezTo>
                    <a:pt x="352" y="6235"/>
                    <a:pt x="352" y="6276"/>
                    <a:pt x="352" y="6297"/>
                  </a:cubicBezTo>
                  <a:cubicBezTo>
                    <a:pt x="352" y="6338"/>
                    <a:pt x="372" y="6400"/>
                    <a:pt x="372" y="6442"/>
                  </a:cubicBezTo>
                  <a:cubicBezTo>
                    <a:pt x="372" y="6524"/>
                    <a:pt x="414" y="6586"/>
                    <a:pt x="414" y="6648"/>
                  </a:cubicBezTo>
                  <a:cubicBezTo>
                    <a:pt x="434" y="6751"/>
                    <a:pt x="455" y="6896"/>
                    <a:pt x="517" y="7040"/>
                  </a:cubicBezTo>
                  <a:cubicBezTo>
                    <a:pt x="538" y="7143"/>
                    <a:pt x="579" y="7267"/>
                    <a:pt x="620" y="7371"/>
                  </a:cubicBezTo>
                  <a:lnTo>
                    <a:pt x="661" y="7556"/>
                  </a:lnTo>
                  <a:lnTo>
                    <a:pt x="661" y="7577"/>
                  </a:lnTo>
                  <a:cubicBezTo>
                    <a:pt x="661" y="7639"/>
                    <a:pt x="682" y="7660"/>
                    <a:pt x="723" y="7721"/>
                  </a:cubicBezTo>
                  <a:cubicBezTo>
                    <a:pt x="744" y="7825"/>
                    <a:pt x="765" y="7887"/>
                    <a:pt x="785" y="7990"/>
                  </a:cubicBezTo>
                  <a:cubicBezTo>
                    <a:pt x="868" y="8196"/>
                    <a:pt x="930" y="8403"/>
                    <a:pt x="1033" y="8589"/>
                  </a:cubicBezTo>
                  <a:cubicBezTo>
                    <a:pt x="1136" y="8795"/>
                    <a:pt x="1198" y="9001"/>
                    <a:pt x="1301" y="9208"/>
                  </a:cubicBezTo>
                  <a:cubicBezTo>
                    <a:pt x="1343" y="9290"/>
                    <a:pt x="1384" y="9332"/>
                    <a:pt x="1405" y="9414"/>
                  </a:cubicBezTo>
                  <a:cubicBezTo>
                    <a:pt x="1405" y="9476"/>
                    <a:pt x="1405" y="9497"/>
                    <a:pt x="1446" y="9517"/>
                  </a:cubicBezTo>
                  <a:lnTo>
                    <a:pt x="1466" y="9579"/>
                  </a:lnTo>
                  <a:lnTo>
                    <a:pt x="1487" y="9621"/>
                  </a:lnTo>
                  <a:cubicBezTo>
                    <a:pt x="1508" y="9703"/>
                    <a:pt x="1570" y="9786"/>
                    <a:pt x="1590" y="9848"/>
                  </a:cubicBezTo>
                  <a:lnTo>
                    <a:pt x="1611" y="9930"/>
                  </a:lnTo>
                  <a:cubicBezTo>
                    <a:pt x="1714" y="10116"/>
                    <a:pt x="1817" y="10302"/>
                    <a:pt x="1921" y="10446"/>
                  </a:cubicBezTo>
                  <a:lnTo>
                    <a:pt x="1962" y="10508"/>
                  </a:lnTo>
                  <a:cubicBezTo>
                    <a:pt x="1983" y="10550"/>
                    <a:pt x="2024" y="10632"/>
                    <a:pt x="2065" y="10674"/>
                  </a:cubicBezTo>
                  <a:lnTo>
                    <a:pt x="2127" y="10818"/>
                  </a:lnTo>
                  <a:lnTo>
                    <a:pt x="2168" y="10839"/>
                  </a:lnTo>
                  <a:cubicBezTo>
                    <a:pt x="2210" y="10942"/>
                    <a:pt x="2292" y="11024"/>
                    <a:pt x="2334" y="11128"/>
                  </a:cubicBezTo>
                  <a:cubicBezTo>
                    <a:pt x="2416" y="11231"/>
                    <a:pt x="2478" y="11334"/>
                    <a:pt x="2540" y="11396"/>
                  </a:cubicBezTo>
                  <a:cubicBezTo>
                    <a:pt x="2581" y="11458"/>
                    <a:pt x="2623" y="11479"/>
                    <a:pt x="2643" y="11541"/>
                  </a:cubicBezTo>
                  <a:lnTo>
                    <a:pt x="2705" y="11602"/>
                  </a:lnTo>
                  <a:lnTo>
                    <a:pt x="2746" y="11664"/>
                  </a:lnTo>
                  <a:lnTo>
                    <a:pt x="2788" y="11685"/>
                  </a:lnTo>
                  <a:cubicBezTo>
                    <a:pt x="2829" y="11768"/>
                    <a:pt x="2891" y="11809"/>
                    <a:pt x="2932" y="11891"/>
                  </a:cubicBezTo>
                  <a:cubicBezTo>
                    <a:pt x="2994" y="11974"/>
                    <a:pt x="3056" y="12015"/>
                    <a:pt x="3139" y="12098"/>
                  </a:cubicBezTo>
                  <a:lnTo>
                    <a:pt x="3159" y="12119"/>
                  </a:lnTo>
                  <a:lnTo>
                    <a:pt x="3262" y="12222"/>
                  </a:lnTo>
                  <a:cubicBezTo>
                    <a:pt x="3324" y="12284"/>
                    <a:pt x="3366" y="12366"/>
                    <a:pt x="3448" y="12408"/>
                  </a:cubicBezTo>
                  <a:cubicBezTo>
                    <a:pt x="3531" y="12470"/>
                    <a:pt x="3572" y="12531"/>
                    <a:pt x="3655" y="12593"/>
                  </a:cubicBezTo>
                  <a:lnTo>
                    <a:pt x="3779" y="12697"/>
                  </a:lnTo>
                  <a:cubicBezTo>
                    <a:pt x="3820" y="12717"/>
                    <a:pt x="3840" y="12717"/>
                    <a:pt x="3861" y="12738"/>
                  </a:cubicBezTo>
                  <a:lnTo>
                    <a:pt x="3944" y="12820"/>
                  </a:lnTo>
                  <a:cubicBezTo>
                    <a:pt x="4026" y="12882"/>
                    <a:pt x="4068" y="12944"/>
                    <a:pt x="4150" y="13006"/>
                  </a:cubicBezTo>
                  <a:cubicBezTo>
                    <a:pt x="4233" y="13089"/>
                    <a:pt x="4336" y="13130"/>
                    <a:pt x="4439" y="13213"/>
                  </a:cubicBezTo>
                  <a:lnTo>
                    <a:pt x="4501" y="13254"/>
                  </a:lnTo>
                  <a:lnTo>
                    <a:pt x="4749" y="13419"/>
                  </a:lnTo>
                  <a:cubicBezTo>
                    <a:pt x="4852" y="13502"/>
                    <a:pt x="4955" y="13543"/>
                    <a:pt x="5058" y="13626"/>
                  </a:cubicBezTo>
                  <a:cubicBezTo>
                    <a:pt x="5182" y="13708"/>
                    <a:pt x="5306" y="13770"/>
                    <a:pt x="5471" y="13853"/>
                  </a:cubicBezTo>
                  <a:lnTo>
                    <a:pt x="5740" y="14018"/>
                  </a:lnTo>
                  <a:cubicBezTo>
                    <a:pt x="5884" y="14080"/>
                    <a:pt x="6008" y="14142"/>
                    <a:pt x="6132" y="14224"/>
                  </a:cubicBezTo>
                  <a:cubicBezTo>
                    <a:pt x="6256" y="14266"/>
                    <a:pt x="6359" y="14327"/>
                    <a:pt x="6504" y="14369"/>
                  </a:cubicBezTo>
                  <a:cubicBezTo>
                    <a:pt x="6607" y="14431"/>
                    <a:pt x="6710" y="14451"/>
                    <a:pt x="6772" y="14472"/>
                  </a:cubicBezTo>
                  <a:lnTo>
                    <a:pt x="7020" y="14555"/>
                  </a:lnTo>
                  <a:lnTo>
                    <a:pt x="7061" y="14575"/>
                  </a:lnTo>
                  <a:lnTo>
                    <a:pt x="7082" y="14596"/>
                  </a:lnTo>
                  <a:lnTo>
                    <a:pt x="7123" y="14637"/>
                  </a:lnTo>
                  <a:cubicBezTo>
                    <a:pt x="7288" y="14699"/>
                    <a:pt x="7494" y="14802"/>
                    <a:pt x="7742" y="14864"/>
                  </a:cubicBezTo>
                  <a:cubicBezTo>
                    <a:pt x="7804" y="14885"/>
                    <a:pt x="7907" y="14905"/>
                    <a:pt x="7990" y="14947"/>
                  </a:cubicBezTo>
                  <a:lnTo>
                    <a:pt x="8155" y="14988"/>
                  </a:lnTo>
                  <a:lnTo>
                    <a:pt x="8196" y="15009"/>
                  </a:lnTo>
                  <a:lnTo>
                    <a:pt x="8258" y="15050"/>
                  </a:lnTo>
                  <a:cubicBezTo>
                    <a:pt x="8217" y="15071"/>
                    <a:pt x="8176" y="15091"/>
                    <a:pt x="8155" y="15153"/>
                  </a:cubicBezTo>
                  <a:cubicBezTo>
                    <a:pt x="8114" y="15174"/>
                    <a:pt x="8093" y="15215"/>
                    <a:pt x="8072" y="15256"/>
                  </a:cubicBezTo>
                  <a:cubicBezTo>
                    <a:pt x="8052" y="15298"/>
                    <a:pt x="7990" y="15360"/>
                    <a:pt x="7969" y="15422"/>
                  </a:cubicBezTo>
                  <a:cubicBezTo>
                    <a:pt x="7949" y="15483"/>
                    <a:pt x="7907" y="15525"/>
                    <a:pt x="7887" y="15607"/>
                  </a:cubicBezTo>
                  <a:lnTo>
                    <a:pt x="7866" y="15711"/>
                  </a:lnTo>
                  <a:lnTo>
                    <a:pt x="7845" y="15814"/>
                  </a:lnTo>
                  <a:lnTo>
                    <a:pt x="7804" y="15876"/>
                  </a:lnTo>
                  <a:lnTo>
                    <a:pt x="7783" y="15917"/>
                  </a:lnTo>
                  <a:lnTo>
                    <a:pt x="7763" y="16000"/>
                  </a:lnTo>
                  <a:cubicBezTo>
                    <a:pt x="7742" y="16041"/>
                    <a:pt x="7742" y="16103"/>
                    <a:pt x="7701" y="16144"/>
                  </a:cubicBezTo>
                  <a:cubicBezTo>
                    <a:pt x="7680" y="16206"/>
                    <a:pt x="7680" y="16247"/>
                    <a:pt x="7680" y="16330"/>
                  </a:cubicBezTo>
                  <a:lnTo>
                    <a:pt x="7680" y="16516"/>
                  </a:lnTo>
                  <a:lnTo>
                    <a:pt x="7680" y="16908"/>
                  </a:lnTo>
                  <a:cubicBezTo>
                    <a:pt x="7680" y="17011"/>
                    <a:pt x="7742" y="17135"/>
                    <a:pt x="7763" y="17238"/>
                  </a:cubicBezTo>
                  <a:cubicBezTo>
                    <a:pt x="7783" y="17362"/>
                    <a:pt x="7845" y="17465"/>
                    <a:pt x="7866" y="17568"/>
                  </a:cubicBezTo>
                  <a:cubicBezTo>
                    <a:pt x="7887" y="17630"/>
                    <a:pt x="7907" y="17692"/>
                    <a:pt x="7949" y="17754"/>
                  </a:cubicBezTo>
                  <a:lnTo>
                    <a:pt x="7990" y="17857"/>
                  </a:lnTo>
                  <a:cubicBezTo>
                    <a:pt x="8052" y="17961"/>
                    <a:pt x="8093" y="18064"/>
                    <a:pt x="8176" y="18188"/>
                  </a:cubicBezTo>
                  <a:cubicBezTo>
                    <a:pt x="8258" y="18291"/>
                    <a:pt x="8320" y="18394"/>
                    <a:pt x="8423" y="18497"/>
                  </a:cubicBezTo>
                  <a:lnTo>
                    <a:pt x="8527" y="18601"/>
                  </a:lnTo>
                  <a:cubicBezTo>
                    <a:pt x="8630" y="18683"/>
                    <a:pt x="8712" y="18786"/>
                    <a:pt x="8816" y="18869"/>
                  </a:cubicBezTo>
                  <a:cubicBezTo>
                    <a:pt x="8878" y="18910"/>
                    <a:pt x="8919" y="18931"/>
                    <a:pt x="8981" y="18993"/>
                  </a:cubicBezTo>
                  <a:cubicBezTo>
                    <a:pt x="9022" y="19014"/>
                    <a:pt x="9084" y="19034"/>
                    <a:pt x="9146" y="19075"/>
                  </a:cubicBezTo>
                  <a:lnTo>
                    <a:pt x="9208" y="19075"/>
                  </a:lnTo>
                  <a:lnTo>
                    <a:pt x="9394" y="19199"/>
                  </a:lnTo>
                  <a:cubicBezTo>
                    <a:pt x="9414" y="19220"/>
                    <a:pt x="9456" y="19241"/>
                    <a:pt x="9497" y="19282"/>
                  </a:cubicBezTo>
                  <a:lnTo>
                    <a:pt x="9518" y="19303"/>
                  </a:lnTo>
                  <a:cubicBezTo>
                    <a:pt x="9559" y="19323"/>
                    <a:pt x="9600" y="19344"/>
                    <a:pt x="9641" y="19344"/>
                  </a:cubicBezTo>
                  <a:cubicBezTo>
                    <a:pt x="9724" y="19406"/>
                    <a:pt x="9827" y="19426"/>
                    <a:pt x="9951" y="19447"/>
                  </a:cubicBezTo>
                  <a:lnTo>
                    <a:pt x="10075" y="19488"/>
                  </a:lnTo>
                  <a:lnTo>
                    <a:pt x="10323" y="19550"/>
                  </a:lnTo>
                  <a:lnTo>
                    <a:pt x="10550" y="19633"/>
                  </a:lnTo>
                  <a:lnTo>
                    <a:pt x="10632" y="19653"/>
                  </a:lnTo>
                  <a:cubicBezTo>
                    <a:pt x="10756" y="19695"/>
                    <a:pt x="10859" y="19736"/>
                    <a:pt x="10983" y="19736"/>
                  </a:cubicBezTo>
                  <a:cubicBezTo>
                    <a:pt x="11107" y="19757"/>
                    <a:pt x="11252" y="19798"/>
                    <a:pt x="11355" y="19798"/>
                  </a:cubicBezTo>
                  <a:cubicBezTo>
                    <a:pt x="11706" y="19530"/>
                    <a:pt x="11809" y="19530"/>
                    <a:pt x="11912" y="19530"/>
                  </a:cubicBezTo>
                  <a:cubicBezTo>
                    <a:pt x="12077" y="19530"/>
                    <a:pt x="12222" y="19530"/>
                    <a:pt x="12387" y="19509"/>
                  </a:cubicBezTo>
                  <a:cubicBezTo>
                    <a:pt x="12552" y="19488"/>
                    <a:pt x="12717" y="19468"/>
                    <a:pt x="12862" y="19406"/>
                  </a:cubicBezTo>
                  <a:cubicBezTo>
                    <a:pt x="12924" y="19385"/>
                    <a:pt x="13006" y="19385"/>
                    <a:pt x="13048" y="19364"/>
                  </a:cubicBezTo>
                  <a:cubicBezTo>
                    <a:pt x="13110" y="19364"/>
                    <a:pt x="13130" y="19323"/>
                    <a:pt x="13171" y="19323"/>
                  </a:cubicBezTo>
                  <a:cubicBezTo>
                    <a:pt x="13233" y="19303"/>
                    <a:pt x="13275" y="19282"/>
                    <a:pt x="13357" y="19261"/>
                  </a:cubicBezTo>
                  <a:lnTo>
                    <a:pt x="13440" y="19220"/>
                  </a:lnTo>
                  <a:cubicBezTo>
                    <a:pt x="13522" y="19199"/>
                    <a:pt x="13584" y="19179"/>
                    <a:pt x="13646" y="19117"/>
                  </a:cubicBezTo>
                  <a:cubicBezTo>
                    <a:pt x="13688" y="19096"/>
                    <a:pt x="13729" y="19075"/>
                    <a:pt x="13749" y="19055"/>
                  </a:cubicBezTo>
                  <a:cubicBezTo>
                    <a:pt x="13770" y="19014"/>
                    <a:pt x="13791" y="19014"/>
                    <a:pt x="13791" y="18993"/>
                  </a:cubicBezTo>
                  <a:lnTo>
                    <a:pt x="13749" y="18993"/>
                  </a:lnTo>
                  <a:lnTo>
                    <a:pt x="13811" y="18952"/>
                  </a:lnTo>
                  <a:cubicBezTo>
                    <a:pt x="13873" y="18890"/>
                    <a:pt x="13956" y="18848"/>
                    <a:pt x="13977" y="18786"/>
                  </a:cubicBezTo>
                  <a:lnTo>
                    <a:pt x="14059" y="18704"/>
                  </a:lnTo>
                  <a:lnTo>
                    <a:pt x="14100" y="18663"/>
                  </a:lnTo>
                  <a:cubicBezTo>
                    <a:pt x="14162" y="18580"/>
                    <a:pt x="14204" y="18539"/>
                    <a:pt x="14245" y="18477"/>
                  </a:cubicBezTo>
                  <a:cubicBezTo>
                    <a:pt x="14266" y="18436"/>
                    <a:pt x="14286" y="18374"/>
                    <a:pt x="14307" y="18291"/>
                  </a:cubicBezTo>
                  <a:lnTo>
                    <a:pt x="14327" y="18250"/>
                  </a:lnTo>
                  <a:cubicBezTo>
                    <a:pt x="14327" y="18229"/>
                    <a:pt x="14369" y="18188"/>
                    <a:pt x="14369" y="18167"/>
                  </a:cubicBezTo>
                  <a:cubicBezTo>
                    <a:pt x="14369" y="18147"/>
                    <a:pt x="14389" y="18126"/>
                    <a:pt x="14389" y="18085"/>
                  </a:cubicBezTo>
                  <a:cubicBezTo>
                    <a:pt x="14410" y="18023"/>
                    <a:pt x="14472" y="17919"/>
                    <a:pt x="14493" y="17837"/>
                  </a:cubicBezTo>
                  <a:lnTo>
                    <a:pt x="14555" y="17672"/>
                  </a:lnTo>
                  <a:cubicBezTo>
                    <a:pt x="14575" y="17734"/>
                    <a:pt x="14596" y="17816"/>
                    <a:pt x="14617" y="17857"/>
                  </a:cubicBezTo>
                  <a:lnTo>
                    <a:pt x="14658" y="17940"/>
                  </a:lnTo>
                  <a:cubicBezTo>
                    <a:pt x="14699" y="18023"/>
                    <a:pt x="14761" y="18126"/>
                    <a:pt x="14802" y="18188"/>
                  </a:cubicBezTo>
                  <a:lnTo>
                    <a:pt x="14823" y="18250"/>
                  </a:lnTo>
                  <a:cubicBezTo>
                    <a:pt x="14885" y="18291"/>
                    <a:pt x="14906" y="18353"/>
                    <a:pt x="14967" y="18394"/>
                  </a:cubicBezTo>
                  <a:lnTo>
                    <a:pt x="15009" y="18456"/>
                  </a:lnTo>
                  <a:lnTo>
                    <a:pt x="15071" y="18497"/>
                  </a:lnTo>
                  <a:lnTo>
                    <a:pt x="15091" y="18559"/>
                  </a:lnTo>
                  <a:cubicBezTo>
                    <a:pt x="15112" y="18580"/>
                    <a:pt x="15133" y="18642"/>
                    <a:pt x="15195" y="18663"/>
                  </a:cubicBezTo>
                  <a:cubicBezTo>
                    <a:pt x="15215" y="18683"/>
                    <a:pt x="15236" y="18704"/>
                    <a:pt x="15298" y="18725"/>
                  </a:cubicBezTo>
                  <a:lnTo>
                    <a:pt x="15339" y="18766"/>
                  </a:lnTo>
                  <a:cubicBezTo>
                    <a:pt x="15401" y="18807"/>
                    <a:pt x="15484" y="18869"/>
                    <a:pt x="15525" y="18910"/>
                  </a:cubicBezTo>
                  <a:cubicBezTo>
                    <a:pt x="15649" y="18993"/>
                    <a:pt x="15793" y="19075"/>
                    <a:pt x="15958" y="19158"/>
                  </a:cubicBezTo>
                  <a:cubicBezTo>
                    <a:pt x="16062" y="19179"/>
                    <a:pt x="16144" y="19199"/>
                    <a:pt x="16247" y="19220"/>
                  </a:cubicBezTo>
                  <a:lnTo>
                    <a:pt x="16268" y="19220"/>
                  </a:lnTo>
                  <a:cubicBezTo>
                    <a:pt x="16330" y="19261"/>
                    <a:pt x="16371" y="19261"/>
                    <a:pt x="16433" y="19261"/>
                  </a:cubicBezTo>
                  <a:cubicBezTo>
                    <a:pt x="16474" y="19261"/>
                    <a:pt x="16536" y="19282"/>
                    <a:pt x="16578" y="19282"/>
                  </a:cubicBezTo>
                  <a:lnTo>
                    <a:pt x="16640" y="19282"/>
                  </a:lnTo>
                  <a:cubicBezTo>
                    <a:pt x="16763" y="19282"/>
                    <a:pt x="16867" y="19303"/>
                    <a:pt x="16991" y="19303"/>
                  </a:cubicBezTo>
                  <a:cubicBezTo>
                    <a:pt x="17156" y="19303"/>
                    <a:pt x="17280" y="19303"/>
                    <a:pt x="17403" y="19282"/>
                  </a:cubicBezTo>
                  <a:lnTo>
                    <a:pt x="17796" y="19199"/>
                  </a:lnTo>
                  <a:cubicBezTo>
                    <a:pt x="17858" y="19199"/>
                    <a:pt x="17899" y="19179"/>
                    <a:pt x="17961" y="19158"/>
                  </a:cubicBezTo>
                  <a:lnTo>
                    <a:pt x="18023" y="19117"/>
                  </a:lnTo>
                  <a:lnTo>
                    <a:pt x="18105" y="19096"/>
                  </a:lnTo>
                  <a:cubicBezTo>
                    <a:pt x="18229" y="19055"/>
                    <a:pt x="18374" y="18993"/>
                    <a:pt x="18518" y="18931"/>
                  </a:cubicBezTo>
                  <a:cubicBezTo>
                    <a:pt x="18642" y="18890"/>
                    <a:pt x="18745" y="18848"/>
                    <a:pt x="18890" y="18766"/>
                  </a:cubicBezTo>
                  <a:lnTo>
                    <a:pt x="19034" y="18683"/>
                  </a:lnTo>
                  <a:lnTo>
                    <a:pt x="19096" y="18663"/>
                  </a:lnTo>
                  <a:lnTo>
                    <a:pt x="19241" y="18580"/>
                  </a:lnTo>
                  <a:lnTo>
                    <a:pt x="19303" y="18559"/>
                  </a:lnTo>
                  <a:cubicBezTo>
                    <a:pt x="19406" y="18497"/>
                    <a:pt x="19571" y="18415"/>
                    <a:pt x="19612" y="18270"/>
                  </a:cubicBezTo>
                  <a:lnTo>
                    <a:pt x="19612" y="18250"/>
                  </a:lnTo>
                  <a:cubicBezTo>
                    <a:pt x="19633" y="18208"/>
                    <a:pt x="19674" y="18188"/>
                    <a:pt x="19715" y="18167"/>
                  </a:cubicBezTo>
                  <a:cubicBezTo>
                    <a:pt x="19757" y="18105"/>
                    <a:pt x="19819" y="18064"/>
                    <a:pt x="19881" y="18043"/>
                  </a:cubicBezTo>
                  <a:cubicBezTo>
                    <a:pt x="19943" y="18002"/>
                    <a:pt x="19963" y="17961"/>
                    <a:pt x="20025" y="17940"/>
                  </a:cubicBezTo>
                  <a:cubicBezTo>
                    <a:pt x="20087" y="17857"/>
                    <a:pt x="20170" y="17796"/>
                    <a:pt x="20232" y="17754"/>
                  </a:cubicBezTo>
                  <a:cubicBezTo>
                    <a:pt x="20273" y="17692"/>
                    <a:pt x="20335" y="17630"/>
                    <a:pt x="20376" y="17568"/>
                  </a:cubicBezTo>
                  <a:cubicBezTo>
                    <a:pt x="20438" y="17527"/>
                    <a:pt x="20479" y="17445"/>
                    <a:pt x="20500" y="17383"/>
                  </a:cubicBezTo>
                  <a:cubicBezTo>
                    <a:pt x="20541" y="17362"/>
                    <a:pt x="20562" y="17321"/>
                    <a:pt x="20583" y="17279"/>
                  </a:cubicBezTo>
                  <a:cubicBezTo>
                    <a:pt x="20603" y="17238"/>
                    <a:pt x="20644" y="17218"/>
                    <a:pt x="20665" y="17156"/>
                  </a:cubicBezTo>
                  <a:lnTo>
                    <a:pt x="20686" y="17135"/>
                  </a:lnTo>
                  <a:lnTo>
                    <a:pt x="20748" y="17073"/>
                  </a:lnTo>
                  <a:lnTo>
                    <a:pt x="20892" y="16846"/>
                  </a:lnTo>
                  <a:lnTo>
                    <a:pt x="20975" y="16701"/>
                  </a:lnTo>
                  <a:lnTo>
                    <a:pt x="21016" y="16619"/>
                  </a:lnTo>
                  <a:cubicBezTo>
                    <a:pt x="21099" y="16495"/>
                    <a:pt x="21161" y="16351"/>
                    <a:pt x="21202" y="16227"/>
                  </a:cubicBezTo>
                  <a:cubicBezTo>
                    <a:pt x="21222" y="16144"/>
                    <a:pt x="21284" y="16041"/>
                    <a:pt x="21284" y="15979"/>
                  </a:cubicBezTo>
                  <a:cubicBezTo>
                    <a:pt x="21326" y="15772"/>
                    <a:pt x="21367" y="15566"/>
                    <a:pt x="21367" y="15380"/>
                  </a:cubicBezTo>
                  <a:lnTo>
                    <a:pt x="21367" y="15194"/>
                  </a:lnTo>
                  <a:cubicBezTo>
                    <a:pt x="21367" y="15174"/>
                    <a:pt x="21367" y="15112"/>
                    <a:pt x="21326" y="15091"/>
                  </a:cubicBezTo>
                  <a:cubicBezTo>
                    <a:pt x="21305" y="14947"/>
                    <a:pt x="21264" y="14844"/>
                    <a:pt x="21222" y="14740"/>
                  </a:cubicBezTo>
                  <a:lnTo>
                    <a:pt x="21202" y="14658"/>
                  </a:lnTo>
                  <a:lnTo>
                    <a:pt x="21119" y="14493"/>
                  </a:lnTo>
                  <a:cubicBezTo>
                    <a:pt x="21099" y="14431"/>
                    <a:pt x="21057" y="14348"/>
                    <a:pt x="20995" y="14286"/>
                  </a:cubicBezTo>
                  <a:cubicBezTo>
                    <a:pt x="20975" y="14266"/>
                    <a:pt x="20975" y="14245"/>
                    <a:pt x="20954" y="14224"/>
                  </a:cubicBezTo>
                  <a:lnTo>
                    <a:pt x="20913" y="14183"/>
                  </a:lnTo>
                  <a:lnTo>
                    <a:pt x="20851" y="14038"/>
                  </a:lnTo>
                  <a:cubicBezTo>
                    <a:pt x="20810" y="14018"/>
                    <a:pt x="20789" y="13976"/>
                    <a:pt x="20768" y="13935"/>
                  </a:cubicBezTo>
                  <a:cubicBezTo>
                    <a:pt x="20748" y="13915"/>
                    <a:pt x="20706" y="13873"/>
                    <a:pt x="20665" y="13853"/>
                  </a:cubicBezTo>
                  <a:cubicBezTo>
                    <a:pt x="20686" y="13832"/>
                    <a:pt x="20706" y="13770"/>
                    <a:pt x="20748" y="13749"/>
                  </a:cubicBezTo>
                  <a:cubicBezTo>
                    <a:pt x="20789" y="13667"/>
                    <a:pt x="20810" y="13626"/>
                    <a:pt x="20851" y="13543"/>
                  </a:cubicBezTo>
                  <a:cubicBezTo>
                    <a:pt x="20851" y="13522"/>
                    <a:pt x="20872" y="13460"/>
                    <a:pt x="20872" y="13440"/>
                  </a:cubicBezTo>
                  <a:lnTo>
                    <a:pt x="20892" y="13398"/>
                  </a:lnTo>
                  <a:cubicBezTo>
                    <a:pt x="20913" y="13316"/>
                    <a:pt x="20954" y="13254"/>
                    <a:pt x="20954" y="13192"/>
                  </a:cubicBezTo>
                  <a:cubicBezTo>
                    <a:pt x="20954" y="13130"/>
                    <a:pt x="20954" y="13048"/>
                    <a:pt x="20913" y="13006"/>
                  </a:cubicBezTo>
                  <a:cubicBezTo>
                    <a:pt x="20913" y="12944"/>
                    <a:pt x="20892" y="12924"/>
                    <a:pt x="20892" y="12882"/>
                  </a:cubicBezTo>
                  <a:lnTo>
                    <a:pt x="20954" y="12882"/>
                  </a:lnTo>
                  <a:cubicBezTo>
                    <a:pt x="20995" y="12882"/>
                    <a:pt x="21078" y="12882"/>
                    <a:pt x="21119" y="12841"/>
                  </a:cubicBezTo>
                  <a:cubicBezTo>
                    <a:pt x="21181" y="12841"/>
                    <a:pt x="21264" y="12820"/>
                    <a:pt x="21305" y="12800"/>
                  </a:cubicBezTo>
                  <a:cubicBezTo>
                    <a:pt x="21367" y="12779"/>
                    <a:pt x="21429" y="12738"/>
                    <a:pt x="21491" y="12717"/>
                  </a:cubicBezTo>
                  <a:cubicBezTo>
                    <a:pt x="21573" y="12697"/>
                    <a:pt x="21635" y="12635"/>
                    <a:pt x="21697" y="12573"/>
                  </a:cubicBezTo>
                  <a:cubicBezTo>
                    <a:pt x="21739" y="12511"/>
                    <a:pt x="21801" y="12428"/>
                    <a:pt x="21842" y="12387"/>
                  </a:cubicBezTo>
                  <a:cubicBezTo>
                    <a:pt x="21883" y="12366"/>
                    <a:pt x="21883" y="12304"/>
                    <a:pt x="21904" y="12284"/>
                  </a:cubicBezTo>
                  <a:lnTo>
                    <a:pt x="21904" y="12222"/>
                  </a:lnTo>
                  <a:lnTo>
                    <a:pt x="21904" y="12119"/>
                  </a:lnTo>
                  <a:cubicBezTo>
                    <a:pt x="21924" y="12015"/>
                    <a:pt x="21924" y="11953"/>
                    <a:pt x="21924" y="11850"/>
                  </a:cubicBezTo>
                  <a:cubicBezTo>
                    <a:pt x="21924" y="11788"/>
                    <a:pt x="21924" y="11747"/>
                    <a:pt x="21904" y="11664"/>
                  </a:cubicBezTo>
                  <a:cubicBezTo>
                    <a:pt x="21904" y="11602"/>
                    <a:pt x="21883" y="11561"/>
                    <a:pt x="21842" y="11499"/>
                  </a:cubicBezTo>
                  <a:cubicBezTo>
                    <a:pt x="21801" y="11375"/>
                    <a:pt x="21739" y="11272"/>
                    <a:pt x="21677" y="11169"/>
                  </a:cubicBezTo>
                  <a:cubicBezTo>
                    <a:pt x="21615" y="11086"/>
                    <a:pt x="21573" y="11024"/>
                    <a:pt x="21491" y="10963"/>
                  </a:cubicBezTo>
                  <a:cubicBezTo>
                    <a:pt x="21429" y="10921"/>
                    <a:pt x="21367" y="10859"/>
                    <a:pt x="21284" y="10818"/>
                  </a:cubicBezTo>
                  <a:cubicBezTo>
                    <a:pt x="21222" y="10756"/>
                    <a:pt x="21181" y="10735"/>
                    <a:pt x="21119" y="10715"/>
                  </a:cubicBezTo>
                  <a:lnTo>
                    <a:pt x="20975" y="10632"/>
                  </a:lnTo>
                  <a:cubicBezTo>
                    <a:pt x="20913" y="10612"/>
                    <a:pt x="20872" y="10570"/>
                    <a:pt x="20789" y="10570"/>
                  </a:cubicBezTo>
                  <a:lnTo>
                    <a:pt x="20748" y="10570"/>
                  </a:lnTo>
                  <a:cubicBezTo>
                    <a:pt x="20706" y="10570"/>
                    <a:pt x="20665" y="10550"/>
                    <a:pt x="20603" y="10550"/>
                  </a:cubicBezTo>
                  <a:cubicBezTo>
                    <a:pt x="20562" y="10550"/>
                    <a:pt x="20500" y="10550"/>
                    <a:pt x="20479" y="10570"/>
                  </a:cubicBezTo>
                  <a:lnTo>
                    <a:pt x="20438" y="10570"/>
                  </a:lnTo>
                  <a:cubicBezTo>
                    <a:pt x="20376" y="10570"/>
                    <a:pt x="20355" y="10570"/>
                    <a:pt x="20294" y="10612"/>
                  </a:cubicBezTo>
                  <a:cubicBezTo>
                    <a:pt x="20273" y="10612"/>
                    <a:pt x="20252" y="10612"/>
                    <a:pt x="20252" y="10632"/>
                  </a:cubicBezTo>
                  <a:cubicBezTo>
                    <a:pt x="20232" y="10632"/>
                    <a:pt x="20190" y="10632"/>
                    <a:pt x="20190" y="10653"/>
                  </a:cubicBezTo>
                  <a:cubicBezTo>
                    <a:pt x="20149" y="10653"/>
                    <a:pt x="20128" y="10653"/>
                    <a:pt x="20066" y="10674"/>
                  </a:cubicBezTo>
                  <a:lnTo>
                    <a:pt x="20128" y="10632"/>
                  </a:lnTo>
                  <a:cubicBezTo>
                    <a:pt x="20190" y="10550"/>
                    <a:pt x="20273" y="10467"/>
                    <a:pt x="20335" y="10405"/>
                  </a:cubicBezTo>
                  <a:lnTo>
                    <a:pt x="20479" y="10178"/>
                  </a:lnTo>
                  <a:lnTo>
                    <a:pt x="20541" y="10096"/>
                  </a:lnTo>
                  <a:lnTo>
                    <a:pt x="20603" y="9972"/>
                  </a:lnTo>
                  <a:cubicBezTo>
                    <a:pt x="20665" y="9910"/>
                    <a:pt x="20686" y="9827"/>
                    <a:pt x="20748" y="9786"/>
                  </a:cubicBezTo>
                  <a:cubicBezTo>
                    <a:pt x="20789" y="9703"/>
                    <a:pt x="20851" y="9621"/>
                    <a:pt x="20892" y="9517"/>
                  </a:cubicBezTo>
                  <a:lnTo>
                    <a:pt x="20954" y="9414"/>
                  </a:lnTo>
                  <a:cubicBezTo>
                    <a:pt x="20975" y="9373"/>
                    <a:pt x="21016" y="9290"/>
                    <a:pt x="21057" y="9249"/>
                  </a:cubicBezTo>
                  <a:cubicBezTo>
                    <a:pt x="21099" y="9146"/>
                    <a:pt x="21161" y="9063"/>
                    <a:pt x="21202" y="8960"/>
                  </a:cubicBezTo>
                  <a:cubicBezTo>
                    <a:pt x="21264" y="8857"/>
                    <a:pt x="21305" y="8754"/>
                    <a:pt x="21367" y="8671"/>
                  </a:cubicBezTo>
                  <a:cubicBezTo>
                    <a:pt x="21408" y="8568"/>
                    <a:pt x="21470" y="8465"/>
                    <a:pt x="21511" y="8382"/>
                  </a:cubicBezTo>
                  <a:cubicBezTo>
                    <a:pt x="21615" y="8176"/>
                    <a:pt x="21697" y="7949"/>
                    <a:pt x="21780" y="7742"/>
                  </a:cubicBezTo>
                  <a:cubicBezTo>
                    <a:pt x="21801" y="7701"/>
                    <a:pt x="21801" y="7639"/>
                    <a:pt x="21821" y="7577"/>
                  </a:cubicBezTo>
                  <a:lnTo>
                    <a:pt x="21883" y="7453"/>
                  </a:lnTo>
                  <a:cubicBezTo>
                    <a:pt x="21904" y="7350"/>
                    <a:pt x="21924" y="7288"/>
                    <a:pt x="21986" y="7164"/>
                  </a:cubicBezTo>
                  <a:cubicBezTo>
                    <a:pt x="22028" y="7020"/>
                    <a:pt x="22090" y="6896"/>
                    <a:pt x="22110" y="6751"/>
                  </a:cubicBezTo>
                  <a:lnTo>
                    <a:pt x="22131" y="6710"/>
                  </a:lnTo>
                  <a:lnTo>
                    <a:pt x="22213" y="6380"/>
                  </a:lnTo>
                  <a:lnTo>
                    <a:pt x="22255" y="6194"/>
                  </a:lnTo>
                  <a:lnTo>
                    <a:pt x="22317" y="6008"/>
                  </a:lnTo>
                  <a:lnTo>
                    <a:pt x="22337" y="5926"/>
                  </a:lnTo>
                  <a:lnTo>
                    <a:pt x="22358" y="5864"/>
                  </a:lnTo>
                  <a:cubicBezTo>
                    <a:pt x="22358" y="5802"/>
                    <a:pt x="22399" y="5760"/>
                    <a:pt x="22399" y="5698"/>
                  </a:cubicBezTo>
                  <a:lnTo>
                    <a:pt x="22399" y="5657"/>
                  </a:lnTo>
                  <a:cubicBezTo>
                    <a:pt x="22420" y="5513"/>
                    <a:pt x="22440" y="5368"/>
                    <a:pt x="22461" y="5244"/>
                  </a:cubicBezTo>
                  <a:cubicBezTo>
                    <a:pt x="22502" y="5100"/>
                    <a:pt x="22523" y="4997"/>
                    <a:pt x="22544" y="4873"/>
                  </a:cubicBezTo>
                  <a:cubicBezTo>
                    <a:pt x="22564" y="4790"/>
                    <a:pt x="22564" y="4687"/>
                    <a:pt x="22564" y="4625"/>
                  </a:cubicBezTo>
                  <a:cubicBezTo>
                    <a:pt x="22564" y="4563"/>
                    <a:pt x="22564" y="4522"/>
                    <a:pt x="22606" y="4460"/>
                  </a:cubicBezTo>
                  <a:cubicBezTo>
                    <a:pt x="22606" y="4377"/>
                    <a:pt x="22626" y="4315"/>
                    <a:pt x="22626" y="4233"/>
                  </a:cubicBezTo>
                  <a:lnTo>
                    <a:pt x="22647" y="4047"/>
                  </a:lnTo>
                  <a:cubicBezTo>
                    <a:pt x="22668" y="3964"/>
                    <a:pt x="22668" y="3861"/>
                    <a:pt x="22668" y="3799"/>
                  </a:cubicBezTo>
                  <a:lnTo>
                    <a:pt x="22668" y="3696"/>
                  </a:lnTo>
                  <a:cubicBezTo>
                    <a:pt x="22668" y="3593"/>
                    <a:pt x="22709" y="3510"/>
                    <a:pt x="22709" y="3407"/>
                  </a:cubicBezTo>
                  <a:lnTo>
                    <a:pt x="22709" y="3304"/>
                  </a:lnTo>
                  <a:cubicBezTo>
                    <a:pt x="22709" y="3221"/>
                    <a:pt x="22729" y="3180"/>
                    <a:pt x="22729" y="3097"/>
                  </a:cubicBezTo>
                  <a:lnTo>
                    <a:pt x="22729" y="3015"/>
                  </a:lnTo>
                  <a:lnTo>
                    <a:pt x="22729" y="2932"/>
                  </a:lnTo>
                  <a:lnTo>
                    <a:pt x="22729" y="2726"/>
                  </a:lnTo>
                  <a:lnTo>
                    <a:pt x="22729" y="2623"/>
                  </a:lnTo>
                  <a:cubicBezTo>
                    <a:pt x="22729" y="2581"/>
                    <a:pt x="22729" y="2519"/>
                    <a:pt x="22750" y="2478"/>
                  </a:cubicBezTo>
                  <a:lnTo>
                    <a:pt x="22750" y="2416"/>
                  </a:lnTo>
                  <a:lnTo>
                    <a:pt x="22750" y="2375"/>
                  </a:lnTo>
                  <a:lnTo>
                    <a:pt x="22750" y="2313"/>
                  </a:lnTo>
                  <a:lnTo>
                    <a:pt x="22750" y="2210"/>
                  </a:lnTo>
                  <a:cubicBezTo>
                    <a:pt x="22771" y="2189"/>
                    <a:pt x="22771" y="2168"/>
                    <a:pt x="22771" y="2148"/>
                  </a:cubicBezTo>
                  <a:cubicBezTo>
                    <a:pt x="22771" y="2106"/>
                    <a:pt x="22771" y="2065"/>
                    <a:pt x="22750" y="2045"/>
                  </a:cubicBezTo>
                  <a:lnTo>
                    <a:pt x="22668" y="1962"/>
                  </a:lnTo>
                  <a:lnTo>
                    <a:pt x="22358" y="1962"/>
                  </a:lnTo>
                  <a:cubicBezTo>
                    <a:pt x="22337" y="1962"/>
                    <a:pt x="22296" y="1983"/>
                    <a:pt x="22255" y="1983"/>
                  </a:cubicBezTo>
                  <a:cubicBezTo>
                    <a:pt x="22234" y="1900"/>
                    <a:pt x="22234" y="1879"/>
                    <a:pt x="22234" y="1838"/>
                  </a:cubicBezTo>
                  <a:cubicBezTo>
                    <a:pt x="22234" y="1797"/>
                    <a:pt x="22213" y="1755"/>
                    <a:pt x="22213" y="1735"/>
                  </a:cubicBezTo>
                  <a:cubicBezTo>
                    <a:pt x="22193" y="1632"/>
                    <a:pt x="22151" y="1549"/>
                    <a:pt x="22131" y="1446"/>
                  </a:cubicBezTo>
                  <a:cubicBezTo>
                    <a:pt x="22110" y="1322"/>
                    <a:pt x="22090" y="1177"/>
                    <a:pt x="22028" y="1054"/>
                  </a:cubicBezTo>
                  <a:cubicBezTo>
                    <a:pt x="22007" y="1012"/>
                    <a:pt x="22007" y="971"/>
                    <a:pt x="21986" y="930"/>
                  </a:cubicBezTo>
                  <a:cubicBezTo>
                    <a:pt x="21945" y="868"/>
                    <a:pt x="21924" y="847"/>
                    <a:pt x="21904" y="827"/>
                  </a:cubicBezTo>
                  <a:cubicBezTo>
                    <a:pt x="21842" y="785"/>
                    <a:pt x="21801" y="723"/>
                    <a:pt x="21718" y="703"/>
                  </a:cubicBezTo>
                  <a:cubicBezTo>
                    <a:pt x="21697" y="703"/>
                    <a:pt x="21677" y="661"/>
                    <a:pt x="21615" y="661"/>
                  </a:cubicBezTo>
                  <a:cubicBezTo>
                    <a:pt x="21573" y="661"/>
                    <a:pt x="21511" y="703"/>
                    <a:pt x="21470" y="723"/>
                  </a:cubicBezTo>
                  <a:cubicBezTo>
                    <a:pt x="21408" y="744"/>
                    <a:pt x="21367" y="806"/>
                    <a:pt x="21305" y="847"/>
                  </a:cubicBezTo>
                  <a:cubicBezTo>
                    <a:pt x="21222" y="930"/>
                    <a:pt x="21181" y="1012"/>
                    <a:pt x="21119" y="1074"/>
                  </a:cubicBezTo>
                  <a:lnTo>
                    <a:pt x="21099" y="1116"/>
                  </a:lnTo>
                  <a:lnTo>
                    <a:pt x="20954" y="1343"/>
                  </a:lnTo>
                  <a:cubicBezTo>
                    <a:pt x="20913" y="1425"/>
                    <a:pt x="20872" y="1466"/>
                    <a:pt x="20851" y="1549"/>
                  </a:cubicBezTo>
                  <a:cubicBezTo>
                    <a:pt x="20789" y="1590"/>
                    <a:pt x="20768" y="1673"/>
                    <a:pt x="20706" y="1755"/>
                  </a:cubicBezTo>
                  <a:cubicBezTo>
                    <a:pt x="20603" y="1879"/>
                    <a:pt x="20479" y="2065"/>
                    <a:pt x="20355" y="2189"/>
                  </a:cubicBezTo>
                  <a:lnTo>
                    <a:pt x="20128" y="2416"/>
                  </a:lnTo>
                  <a:cubicBezTo>
                    <a:pt x="20025" y="2499"/>
                    <a:pt x="19943" y="2581"/>
                    <a:pt x="19860" y="2664"/>
                  </a:cubicBezTo>
                  <a:lnTo>
                    <a:pt x="19633" y="2870"/>
                  </a:lnTo>
                  <a:lnTo>
                    <a:pt x="19426" y="3077"/>
                  </a:lnTo>
                  <a:lnTo>
                    <a:pt x="19365" y="3097"/>
                  </a:lnTo>
                  <a:lnTo>
                    <a:pt x="18910" y="3490"/>
                  </a:lnTo>
                  <a:lnTo>
                    <a:pt x="18848" y="3510"/>
                  </a:lnTo>
                  <a:lnTo>
                    <a:pt x="18787" y="3551"/>
                  </a:lnTo>
                  <a:cubicBezTo>
                    <a:pt x="18683" y="3634"/>
                    <a:pt x="18580" y="3717"/>
                    <a:pt x="18477" y="3820"/>
                  </a:cubicBezTo>
                  <a:lnTo>
                    <a:pt x="18436" y="3840"/>
                  </a:lnTo>
                  <a:lnTo>
                    <a:pt x="18312" y="3944"/>
                  </a:lnTo>
                  <a:cubicBezTo>
                    <a:pt x="18270" y="3964"/>
                    <a:pt x="18229" y="4026"/>
                    <a:pt x="18188" y="4047"/>
                  </a:cubicBezTo>
                  <a:cubicBezTo>
                    <a:pt x="18126" y="4068"/>
                    <a:pt x="18085" y="4130"/>
                    <a:pt x="18023" y="4150"/>
                  </a:cubicBezTo>
                  <a:cubicBezTo>
                    <a:pt x="17878" y="4253"/>
                    <a:pt x="17754" y="4357"/>
                    <a:pt x="17610" y="4480"/>
                  </a:cubicBezTo>
                  <a:lnTo>
                    <a:pt x="17486" y="4584"/>
                  </a:lnTo>
                  <a:cubicBezTo>
                    <a:pt x="17486" y="4584"/>
                    <a:pt x="17465" y="4584"/>
                    <a:pt x="17465" y="4625"/>
                  </a:cubicBezTo>
                  <a:cubicBezTo>
                    <a:pt x="17403" y="4646"/>
                    <a:pt x="17383" y="4687"/>
                    <a:pt x="17341" y="4728"/>
                  </a:cubicBezTo>
                  <a:cubicBezTo>
                    <a:pt x="17197" y="4831"/>
                    <a:pt x="17073" y="4935"/>
                    <a:pt x="16929" y="5058"/>
                  </a:cubicBezTo>
                  <a:cubicBezTo>
                    <a:pt x="16867" y="5100"/>
                    <a:pt x="16825" y="5162"/>
                    <a:pt x="16763" y="5182"/>
                  </a:cubicBezTo>
                  <a:cubicBezTo>
                    <a:pt x="16722" y="5244"/>
                    <a:pt x="16640" y="5286"/>
                    <a:pt x="16578" y="5347"/>
                  </a:cubicBezTo>
                  <a:cubicBezTo>
                    <a:pt x="16454" y="5451"/>
                    <a:pt x="16330" y="5575"/>
                    <a:pt x="16227" y="5698"/>
                  </a:cubicBezTo>
                  <a:cubicBezTo>
                    <a:pt x="16123" y="5822"/>
                    <a:pt x="16000" y="5967"/>
                    <a:pt x="15855" y="6111"/>
                  </a:cubicBezTo>
                  <a:cubicBezTo>
                    <a:pt x="15731" y="6297"/>
                    <a:pt x="15628" y="6442"/>
                    <a:pt x="15525" y="6607"/>
                  </a:cubicBezTo>
                  <a:cubicBezTo>
                    <a:pt x="15442" y="6710"/>
                    <a:pt x="15401" y="6834"/>
                    <a:pt x="15339" y="6937"/>
                  </a:cubicBezTo>
                  <a:cubicBezTo>
                    <a:pt x="15298" y="7061"/>
                    <a:pt x="15236" y="7205"/>
                    <a:pt x="15215" y="7329"/>
                  </a:cubicBezTo>
                  <a:cubicBezTo>
                    <a:pt x="15195" y="7432"/>
                    <a:pt x="15195" y="7536"/>
                    <a:pt x="15174" y="7639"/>
                  </a:cubicBezTo>
                  <a:lnTo>
                    <a:pt x="15174" y="7742"/>
                  </a:lnTo>
                  <a:cubicBezTo>
                    <a:pt x="15174" y="7825"/>
                    <a:pt x="15133" y="7887"/>
                    <a:pt x="15112" y="7969"/>
                  </a:cubicBezTo>
                  <a:lnTo>
                    <a:pt x="15071" y="7949"/>
                  </a:lnTo>
                  <a:lnTo>
                    <a:pt x="14988" y="7887"/>
                  </a:lnTo>
                  <a:lnTo>
                    <a:pt x="14926" y="7866"/>
                  </a:lnTo>
                  <a:cubicBezTo>
                    <a:pt x="14906" y="7845"/>
                    <a:pt x="14885" y="7825"/>
                    <a:pt x="14864" y="7825"/>
                  </a:cubicBezTo>
                  <a:lnTo>
                    <a:pt x="14802" y="7783"/>
                  </a:lnTo>
                  <a:cubicBezTo>
                    <a:pt x="14782" y="7763"/>
                    <a:pt x="14761" y="7763"/>
                    <a:pt x="14720" y="7742"/>
                  </a:cubicBezTo>
                  <a:cubicBezTo>
                    <a:pt x="14678" y="7680"/>
                    <a:pt x="14596" y="7639"/>
                    <a:pt x="14555" y="7577"/>
                  </a:cubicBezTo>
                  <a:lnTo>
                    <a:pt x="14410" y="7474"/>
                  </a:lnTo>
                  <a:lnTo>
                    <a:pt x="14369" y="7453"/>
                  </a:lnTo>
                  <a:cubicBezTo>
                    <a:pt x="14307" y="7412"/>
                    <a:pt x="14245" y="7350"/>
                    <a:pt x="14183" y="7309"/>
                  </a:cubicBezTo>
                  <a:cubicBezTo>
                    <a:pt x="14142" y="7267"/>
                    <a:pt x="14100" y="7247"/>
                    <a:pt x="14059" y="7226"/>
                  </a:cubicBezTo>
                  <a:cubicBezTo>
                    <a:pt x="14038" y="7226"/>
                    <a:pt x="14038" y="7205"/>
                    <a:pt x="13997" y="7205"/>
                  </a:cubicBezTo>
                  <a:lnTo>
                    <a:pt x="13956" y="7164"/>
                  </a:lnTo>
                  <a:lnTo>
                    <a:pt x="13935" y="7143"/>
                  </a:lnTo>
                  <a:cubicBezTo>
                    <a:pt x="13832" y="7061"/>
                    <a:pt x="13688" y="6999"/>
                    <a:pt x="13584" y="6937"/>
                  </a:cubicBezTo>
                  <a:lnTo>
                    <a:pt x="13481" y="6896"/>
                  </a:lnTo>
                  <a:cubicBezTo>
                    <a:pt x="13419" y="6834"/>
                    <a:pt x="13337" y="6813"/>
                    <a:pt x="13254" y="6751"/>
                  </a:cubicBezTo>
                  <a:lnTo>
                    <a:pt x="12944" y="6607"/>
                  </a:lnTo>
                  <a:cubicBezTo>
                    <a:pt x="12862" y="6586"/>
                    <a:pt x="12800" y="6545"/>
                    <a:pt x="12717" y="6504"/>
                  </a:cubicBezTo>
                  <a:lnTo>
                    <a:pt x="12635" y="6483"/>
                  </a:lnTo>
                  <a:cubicBezTo>
                    <a:pt x="12552" y="6442"/>
                    <a:pt x="12511" y="6421"/>
                    <a:pt x="12428" y="6380"/>
                  </a:cubicBezTo>
                  <a:lnTo>
                    <a:pt x="12304" y="6318"/>
                  </a:lnTo>
                  <a:lnTo>
                    <a:pt x="12077" y="6235"/>
                  </a:lnTo>
                  <a:lnTo>
                    <a:pt x="11974" y="6215"/>
                  </a:lnTo>
                  <a:cubicBezTo>
                    <a:pt x="11830" y="6173"/>
                    <a:pt x="11685" y="6111"/>
                    <a:pt x="11561" y="6091"/>
                  </a:cubicBezTo>
                  <a:cubicBezTo>
                    <a:pt x="11396" y="6029"/>
                    <a:pt x="11252" y="6008"/>
                    <a:pt x="11086" y="5967"/>
                  </a:cubicBezTo>
                  <a:lnTo>
                    <a:pt x="11066" y="5967"/>
                  </a:lnTo>
                  <a:cubicBezTo>
                    <a:pt x="10942" y="5926"/>
                    <a:pt x="10797" y="5884"/>
                    <a:pt x="10674" y="5864"/>
                  </a:cubicBezTo>
                  <a:cubicBezTo>
                    <a:pt x="10570" y="5822"/>
                    <a:pt x="10488" y="5802"/>
                    <a:pt x="10385" y="5781"/>
                  </a:cubicBezTo>
                  <a:lnTo>
                    <a:pt x="10013" y="5698"/>
                  </a:lnTo>
                  <a:cubicBezTo>
                    <a:pt x="9868" y="5678"/>
                    <a:pt x="9765" y="5678"/>
                    <a:pt x="9641" y="5657"/>
                  </a:cubicBezTo>
                  <a:lnTo>
                    <a:pt x="9600" y="5595"/>
                  </a:lnTo>
                  <a:lnTo>
                    <a:pt x="9559" y="5575"/>
                  </a:lnTo>
                  <a:lnTo>
                    <a:pt x="9518" y="5575"/>
                  </a:lnTo>
                  <a:lnTo>
                    <a:pt x="9414" y="5554"/>
                  </a:lnTo>
                  <a:cubicBezTo>
                    <a:pt x="9332" y="5554"/>
                    <a:pt x="9290" y="5513"/>
                    <a:pt x="9208" y="5513"/>
                  </a:cubicBezTo>
                  <a:cubicBezTo>
                    <a:pt x="9125" y="5513"/>
                    <a:pt x="9022" y="5492"/>
                    <a:pt x="8939" y="5492"/>
                  </a:cubicBezTo>
                  <a:lnTo>
                    <a:pt x="8816" y="5492"/>
                  </a:lnTo>
                  <a:cubicBezTo>
                    <a:pt x="8692" y="5492"/>
                    <a:pt x="8589" y="5471"/>
                    <a:pt x="8465" y="5471"/>
                  </a:cubicBezTo>
                  <a:lnTo>
                    <a:pt x="8382" y="5471"/>
                  </a:lnTo>
                  <a:lnTo>
                    <a:pt x="8258" y="5451"/>
                  </a:lnTo>
                  <a:cubicBezTo>
                    <a:pt x="8155" y="5409"/>
                    <a:pt x="8052" y="5409"/>
                    <a:pt x="7969" y="5389"/>
                  </a:cubicBezTo>
                  <a:lnTo>
                    <a:pt x="7845" y="5368"/>
                  </a:lnTo>
                  <a:cubicBezTo>
                    <a:pt x="7763" y="5347"/>
                    <a:pt x="7660" y="5347"/>
                    <a:pt x="7577" y="5306"/>
                  </a:cubicBezTo>
                  <a:lnTo>
                    <a:pt x="7185" y="5244"/>
                  </a:lnTo>
                  <a:cubicBezTo>
                    <a:pt x="7143" y="5244"/>
                    <a:pt x="7061" y="5203"/>
                    <a:pt x="7020" y="5203"/>
                  </a:cubicBezTo>
                  <a:cubicBezTo>
                    <a:pt x="6854" y="5182"/>
                    <a:pt x="6710" y="5162"/>
                    <a:pt x="6545" y="5100"/>
                  </a:cubicBezTo>
                  <a:lnTo>
                    <a:pt x="6235" y="5038"/>
                  </a:lnTo>
                  <a:lnTo>
                    <a:pt x="6153" y="4997"/>
                  </a:lnTo>
                  <a:lnTo>
                    <a:pt x="6111" y="4976"/>
                  </a:lnTo>
                  <a:lnTo>
                    <a:pt x="5802" y="4893"/>
                  </a:lnTo>
                  <a:lnTo>
                    <a:pt x="5409" y="4749"/>
                  </a:lnTo>
                  <a:cubicBezTo>
                    <a:pt x="5286" y="4687"/>
                    <a:pt x="5162" y="4625"/>
                    <a:pt x="5058" y="4563"/>
                  </a:cubicBezTo>
                  <a:lnTo>
                    <a:pt x="4976" y="4542"/>
                  </a:lnTo>
                  <a:lnTo>
                    <a:pt x="4955" y="4522"/>
                  </a:lnTo>
                  <a:cubicBezTo>
                    <a:pt x="4893" y="4480"/>
                    <a:pt x="4873" y="4460"/>
                    <a:pt x="4811" y="4439"/>
                  </a:cubicBezTo>
                  <a:lnTo>
                    <a:pt x="4769" y="4419"/>
                  </a:lnTo>
                  <a:cubicBezTo>
                    <a:pt x="4708" y="4377"/>
                    <a:pt x="4687" y="4357"/>
                    <a:pt x="4646" y="4336"/>
                  </a:cubicBezTo>
                  <a:cubicBezTo>
                    <a:pt x="4604" y="4315"/>
                    <a:pt x="4584" y="4315"/>
                    <a:pt x="4542" y="4274"/>
                  </a:cubicBezTo>
                  <a:lnTo>
                    <a:pt x="4460" y="4233"/>
                  </a:lnTo>
                  <a:cubicBezTo>
                    <a:pt x="4398" y="4212"/>
                    <a:pt x="4357" y="4150"/>
                    <a:pt x="4295" y="4130"/>
                  </a:cubicBezTo>
                  <a:cubicBezTo>
                    <a:pt x="4191" y="4068"/>
                    <a:pt x="4130" y="4006"/>
                    <a:pt x="4047" y="3944"/>
                  </a:cubicBezTo>
                  <a:cubicBezTo>
                    <a:pt x="4026" y="3923"/>
                    <a:pt x="3985" y="3902"/>
                    <a:pt x="3964" y="3902"/>
                  </a:cubicBezTo>
                  <a:lnTo>
                    <a:pt x="3923" y="3861"/>
                  </a:lnTo>
                  <a:cubicBezTo>
                    <a:pt x="3861" y="3840"/>
                    <a:pt x="3840" y="3799"/>
                    <a:pt x="3779" y="3758"/>
                  </a:cubicBezTo>
                  <a:lnTo>
                    <a:pt x="3551" y="3531"/>
                  </a:lnTo>
                  <a:lnTo>
                    <a:pt x="3428" y="3407"/>
                  </a:lnTo>
                  <a:lnTo>
                    <a:pt x="3366" y="3345"/>
                  </a:lnTo>
                  <a:lnTo>
                    <a:pt x="3304" y="3283"/>
                  </a:lnTo>
                  <a:cubicBezTo>
                    <a:pt x="3242" y="3180"/>
                    <a:pt x="3159" y="3097"/>
                    <a:pt x="3118" y="2994"/>
                  </a:cubicBezTo>
                  <a:lnTo>
                    <a:pt x="3097" y="2973"/>
                  </a:lnTo>
                  <a:cubicBezTo>
                    <a:pt x="3056" y="2912"/>
                    <a:pt x="3015" y="2870"/>
                    <a:pt x="2994" y="2808"/>
                  </a:cubicBezTo>
                  <a:lnTo>
                    <a:pt x="2932" y="2705"/>
                  </a:lnTo>
                  <a:cubicBezTo>
                    <a:pt x="2912" y="2684"/>
                    <a:pt x="2912" y="2623"/>
                    <a:pt x="2891" y="2602"/>
                  </a:cubicBezTo>
                  <a:lnTo>
                    <a:pt x="2850" y="2561"/>
                  </a:lnTo>
                  <a:lnTo>
                    <a:pt x="2788" y="2416"/>
                  </a:lnTo>
                  <a:cubicBezTo>
                    <a:pt x="2726" y="2354"/>
                    <a:pt x="2705" y="2272"/>
                    <a:pt x="2684" y="2189"/>
                  </a:cubicBezTo>
                  <a:lnTo>
                    <a:pt x="2643" y="2148"/>
                  </a:lnTo>
                  <a:cubicBezTo>
                    <a:pt x="2623" y="2065"/>
                    <a:pt x="2581" y="2003"/>
                    <a:pt x="2540" y="1941"/>
                  </a:cubicBezTo>
                  <a:lnTo>
                    <a:pt x="2499" y="1859"/>
                  </a:lnTo>
                  <a:lnTo>
                    <a:pt x="2334" y="1549"/>
                  </a:lnTo>
                  <a:lnTo>
                    <a:pt x="2313" y="1487"/>
                  </a:lnTo>
                  <a:cubicBezTo>
                    <a:pt x="2292" y="1384"/>
                    <a:pt x="2230" y="1322"/>
                    <a:pt x="2210" y="1219"/>
                  </a:cubicBezTo>
                  <a:lnTo>
                    <a:pt x="2189" y="1136"/>
                  </a:lnTo>
                  <a:lnTo>
                    <a:pt x="2168" y="1033"/>
                  </a:lnTo>
                  <a:cubicBezTo>
                    <a:pt x="2127" y="930"/>
                    <a:pt x="2086" y="847"/>
                    <a:pt x="2065" y="744"/>
                  </a:cubicBezTo>
                  <a:lnTo>
                    <a:pt x="2024" y="703"/>
                  </a:lnTo>
                  <a:cubicBezTo>
                    <a:pt x="2003" y="620"/>
                    <a:pt x="1983" y="538"/>
                    <a:pt x="1921" y="455"/>
                  </a:cubicBezTo>
                  <a:cubicBezTo>
                    <a:pt x="1900" y="414"/>
                    <a:pt x="1859" y="331"/>
                    <a:pt x="1797" y="290"/>
                  </a:cubicBezTo>
                  <a:lnTo>
                    <a:pt x="1776" y="249"/>
                  </a:lnTo>
                  <a:cubicBezTo>
                    <a:pt x="1755" y="228"/>
                    <a:pt x="1714" y="187"/>
                    <a:pt x="1694" y="145"/>
                  </a:cubicBezTo>
                  <a:cubicBezTo>
                    <a:pt x="1652" y="104"/>
                    <a:pt x="1590" y="83"/>
                    <a:pt x="1549" y="42"/>
                  </a:cubicBezTo>
                  <a:cubicBezTo>
                    <a:pt x="1487" y="21"/>
                    <a:pt x="1405" y="1"/>
                    <a:pt x="13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143;p58">
              <a:extLst>
                <a:ext uri="{FF2B5EF4-FFF2-40B4-BE49-F238E27FC236}">
                  <a16:creationId xmlns:a16="http://schemas.microsoft.com/office/drawing/2014/main" id="{37B8121D-6E24-0441-BDA7-723EDE9B924D}"/>
                </a:ext>
              </a:extLst>
            </p:cNvPr>
            <p:cNvSpPr/>
            <p:nvPr/>
          </p:nvSpPr>
          <p:spPr>
            <a:xfrm rot="10800000">
              <a:off x="2693503" y="2242559"/>
              <a:ext cx="304725" cy="207639"/>
            </a:xfrm>
            <a:custGeom>
              <a:avLst/>
              <a:gdLst/>
              <a:ahLst/>
              <a:cxnLst/>
              <a:rect l="l" t="t" r="r" b="b"/>
              <a:pathLst>
                <a:path w="5182" h="3531" extrusionOk="0">
                  <a:moveTo>
                    <a:pt x="4583" y="0"/>
                  </a:moveTo>
                  <a:cubicBezTo>
                    <a:pt x="4562" y="0"/>
                    <a:pt x="4542" y="21"/>
                    <a:pt x="4521" y="21"/>
                  </a:cubicBezTo>
                  <a:cubicBezTo>
                    <a:pt x="4480" y="42"/>
                    <a:pt x="4438" y="42"/>
                    <a:pt x="4418" y="62"/>
                  </a:cubicBezTo>
                  <a:cubicBezTo>
                    <a:pt x="4315" y="124"/>
                    <a:pt x="4211" y="207"/>
                    <a:pt x="4108" y="248"/>
                  </a:cubicBezTo>
                  <a:lnTo>
                    <a:pt x="3798" y="475"/>
                  </a:lnTo>
                  <a:cubicBezTo>
                    <a:pt x="3737" y="537"/>
                    <a:pt x="3654" y="558"/>
                    <a:pt x="3613" y="620"/>
                  </a:cubicBezTo>
                  <a:cubicBezTo>
                    <a:pt x="3530" y="661"/>
                    <a:pt x="3468" y="723"/>
                    <a:pt x="3406" y="764"/>
                  </a:cubicBezTo>
                  <a:cubicBezTo>
                    <a:pt x="3241" y="867"/>
                    <a:pt x="3117" y="971"/>
                    <a:pt x="2952" y="1074"/>
                  </a:cubicBezTo>
                  <a:cubicBezTo>
                    <a:pt x="2828" y="1156"/>
                    <a:pt x="2725" y="1260"/>
                    <a:pt x="2601" y="1342"/>
                  </a:cubicBezTo>
                  <a:lnTo>
                    <a:pt x="1817" y="1879"/>
                  </a:lnTo>
                  <a:cubicBezTo>
                    <a:pt x="1693" y="1962"/>
                    <a:pt x="1590" y="2065"/>
                    <a:pt x="1466" y="2127"/>
                  </a:cubicBezTo>
                  <a:lnTo>
                    <a:pt x="1156" y="2374"/>
                  </a:lnTo>
                  <a:lnTo>
                    <a:pt x="846" y="2602"/>
                  </a:lnTo>
                  <a:cubicBezTo>
                    <a:pt x="826" y="2622"/>
                    <a:pt x="764" y="2643"/>
                    <a:pt x="743" y="2684"/>
                  </a:cubicBezTo>
                  <a:lnTo>
                    <a:pt x="640" y="2787"/>
                  </a:lnTo>
                  <a:cubicBezTo>
                    <a:pt x="578" y="2829"/>
                    <a:pt x="537" y="2849"/>
                    <a:pt x="475" y="2911"/>
                  </a:cubicBezTo>
                  <a:cubicBezTo>
                    <a:pt x="434" y="2932"/>
                    <a:pt x="372" y="2994"/>
                    <a:pt x="330" y="3014"/>
                  </a:cubicBezTo>
                  <a:cubicBezTo>
                    <a:pt x="268" y="3035"/>
                    <a:pt x="227" y="3097"/>
                    <a:pt x="165" y="3118"/>
                  </a:cubicBezTo>
                  <a:cubicBezTo>
                    <a:pt x="145" y="3138"/>
                    <a:pt x="124" y="3138"/>
                    <a:pt x="103" y="3159"/>
                  </a:cubicBezTo>
                  <a:cubicBezTo>
                    <a:pt x="62" y="3200"/>
                    <a:pt x="21" y="3221"/>
                    <a:pt x="0" y="3262"/>
                  </a:cubicBezTo>
                  <a:cubicBezTo>
                    <a:pt x="0" y="3324"/>
                    <a:pt x="0" y="3345"/>
                    <a:pt x="41" y="3365"/>
                  </a:cubicBezTo>
                  <a:cubicBezTo>
                    <a:pt x="55" y="3379"/>
                    <a:pt x="69" y="3384"/>
                    <a:pt x="82" y="3384"/>
                  </a:cubicBezTo>
                  <a:cubicBezTo>
                    <a:pt x="108" y="3384"/>
                    <a:pt x="131" y="3365"/>
                    <a:pt x="145" y="3365"/>
                  </a:cubicBezTo>
                  <a:lnTo>
                    <a:pt x="206" y="3365"/>
                  </a:lnTo>
                  <a:cubicBezTo>
                    <a:pt x="248" y="3365"/>
                    <a:pt x="268" y="3407"/>
                    <a:pt x="330" y="3407"/>
                  </a:cubicBezTo>
                  <a:cubicBezTo>
                    <a:pt x="330" y="3407"/>
                    <a:pt x="351" y="3407"/>
                    <a:pt x="351" y="3427"/>
                  </a:cubicBezTo>
                  <a:lnTo>
                    <a:pt x="392" y="3427"/>
                  </a:lnTo>
                  <a:cubicBezTo>
                    <a:pt x="392" y="3448"/>
                    <a:pt x="413" y="3448"/>
                    <a:pt x="413" y="3448"/>
                  </a:cubicBezTo>
                  <a:cubicBezTo>
                    <a:pt x="495" y="3510"/>
                    <a:pt x="516" y="3530"/>
                    <a:pt x="599" y="3530"/>
                  </a:cubicBezTo>
                  <a:cubicBezTo>
                    <a:pt x="661" y="3530"/>
                    <a:pt x="743" y="3448"/>
                    <a:pt x="826" y="3407"/>
                  </a:cubicBezTo>
                  <a:cubicBezTo>
                    <a:pt x="867" y="3386"/>
                    <a:pt x="929" y="3324"/>
                    <a:pt x="950" y="3303"/>
                  </a:cubicBezTo>
                  <a:cubicBezTo>
                    <a:pt x="970" y="3283"/>
                    <a:pt x="1032" y="3241"/>
                    <a:pt x="1053" y="3221"/>
                  </a:cubicBezTo>
                  <a:lnTo>
                    <a:pt x="1073" y="3221"/>
                  </a:lnTo>
                  <a:cubicBezTo>
                    <a:pt x="1135" y="3200"/>
                    <a:pt x="1156" y="3180"/>
                    <a:pt x="1218" y="3138"/>
                  </a:cubicBezTo>
                  <a:cubicBezTo>
                    <a:pt x="1239" y="3118"/>
                    <a:pt x="1259" y="3097"/>
                    <a:pt x="1280" y="3097"/>
                  </a:cubicBezTo>
                  <a:cubicBezTo>
                    <a:pt x="1301" y="3076"/>
                    <a:pt x="1362" y="3035"/>
                    <a:pt x="1383" y="3014"/>
                  </a:cubicBezTo>
                  <a:cubicBezTo>
                    <a:pt x="1404" y="2994"/>
                    <a:pt x="1445" y="2994"/>
                    <a:pt x="1445" y="2994"/>
                  </a:cubicBezTo>
                  <a:cubicBezTo>
                    <a:pt x="1590" y="2891"/>
                    <a:pt x="1734" y="2808"/>
                    <a:pt x="1879" y="2705"/>
                  </a:cubicBezTo>
                  <a:lnTo>
                    <a:pt x="1899" y="2684"/>
                  </a:lnTo>
                  <a:lnTo>
                    <a:pt x="1961" y="2643"/>
                  </a:lnTo>
                  <a:cubicBezTo>
                    <a:pt x="2064" y="2581"/>
                    <a:pt x="2188" y="2498"/>
                    <a:pt x="2291" y="2416"/>
                  </a:cubicBezTo>
                  <a:cubicBezTo>
                    <a:pt x="2415" y="2313"/>
                    <a:pt x="2580" y="2251"/>
                    <a:pt x="2684" y="2106"/>
                  </a:cubicBezTo>
                  <a:lnTo>
                    <a:pt x="2704" y="2085"/>
                  </a:lnTo>
                  <a:cubicBezTo>
                    <a:pt x="2869" y="1982"/>
                    <a:pt x="3014" y="1879"/>
                    <a:pt x="3200" y="1755"/>
                  </a:cubicBezTo>
                  <a:cubicBezTo>
                    <a:pt x="3241" y="1693"/>
                    <a:pt x="3303" y="1673"/>
                    <a:pt x="3386" y="1611"/>
                  </a:cubicBezTo>
                  <a:cubicBezTo>
                    <a:pt x="3406" y="1590"/>
                    <a:pt x="3427" y="1590"/>
                    <a:pt x="3447" y="1569"/>
                  </a:cubicBezTo>
                  <a:cubicBezTo>
                    <a:pt x="3489" y="1549"/>
                    <a:pt x="3530" y="1507"/>
                    <a:pt x="3551" y="1507"/>
                  </a:cubicBezTo>
                  <a:cubicBezTo>
                    <a:pt x="3592" y="1487"/>
                    <a:pt x="3633" y="1466"/>
                    <a:pt x="3695" y="1445"/>
                  </a:cubicBezTo>
                  <a:lnTo>
                    <a:pt x="3819" y="1342"/>
                  </a:lnTo>
                  <a:lnTo>
                    <a:pt x="4046" y="1177"/>
                  </a:lnTo>
                  <a:lnTo>
                    <a:pt x="4129" y="1095"/>
                  </a:lnTo>
                  <a:cubicBezTo>
                    <a:pt x="4191" y="1053"/>
                    <a:pt x="4253" y="991"/>
                    <a:pt x="4335" y="950"/>
                  </a:cubicBezTo>
                  <a:cubicBezTo>
                    <a:pt x="4397" y="888"/>
                    <a:pt x="4500" y="826"/>
                    <a:pt x="4583" y="764"/>
                  </a:cubicBezTo>
                  <a:lnTo>
                    <a:pt x="4810" y="620"/>
                  </a:lnTo>
                  <a:cubicBezTo>
                    <a:pt x="4893" y="558"/>
                    <a:pt x="4954" y="517"/>
                    <a:pt x="4996" y="455"/>
                  </a:cubicBezTo>
                  <a:cubicBezTo>
                    <a:pt x="5016" y="434"/>
                    <a:pt x="5016" y="413"/>
                    <a:pt x="5016" y="372"/>
                  </a:cubicBezTo>
                  <a:lnTo>
                    <a:pt x="5078" y="372"/>
                  </a:lnTo>
                  <a:cubicBezTo>
                    <a:pt x="5140" y="372"/>
                    <a:pt x="5182" y="351"/>
                    <a:pt x="5182" y="310"/>
                  </a:cubicBezTo>
                  <a:cubicBezTo>
                    <a:pt x="5182" y="248"/>
                    <a:pt x="5161" y="207"/>
                    <a:pt x="5099" y="207"/>
                  </a:cubicBezTo>
                  <a:cubicBezTo>
                    <a:pt x="5078" y="207"/>
                    <a:pt x="5058" y="166"/>
                    <a:pt x="4996" y="166"/>
                  </a:cubicBezTo>
                  <a:cubicBezTo>
                    <a:pt x="4954" y="145"/>
                    <a:pt x="4934" y="145"/>
                    <a:pt x="4872" y="124"/>
                  </a:cubicBezTo>
                  <a:cubicBezTo>
                    <a:pt x="4851" y="104"/>
                    <a:pt x="4831" y="104"/>
                    <a:pt x="4769" y="62"/>
                  </a:cubicBezTo>
                  <a:cubicBezTo>
                    <a:pt x="4727" y="42"/>
                    <a:pt x="4645" y="0"/>
                    <a:pt x="45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144;p58">
              <a:extLst>
                <a:ext uri="{FF2B5EF4-FFF2-40B4-BE49-F238E27FC236}">
                  <a16:creationId xmlns:a16="http://schemas.microsoft.com/office/drawing/2014/main" id="{AAD50D2D-1CFB-8968-5CE0-01217C593B73}"/>
                </a:ext>
              </a:extLst>
            </p:cNvPr>
            <p:cNvSpPr/>
            <p:nvPr/>
          </p:nvSpPr>
          <p:spPr>
            <a:xfrm rot="10800000">
              <a:off x="2661925" y="2157879"/>
              <a:ext cx="261092" cy="217518"/>
            </a:xfrm>
            <a:custGeom>
              <a:avLst/>
              <a:gdLst/>
              <a:ahLst/>
              <a:cxnLst/>
              <a:rect l="l" t="t" r="r" b="b"/>
              <a:pathLst>
                <a:path w="4440" h="3699" extrusionOk="0">
                  <a:moveTo>
                    <a:pt x="4339" y="0"/>
                  </a:moveTo>
                  <a:cubicBezTo>
                    <a:pt x="4329" y="0"/>
                    <a:pt x="4321" y="3"/>
                    <a:pt x="4315" y="8"/>
                  </a:cubicBezTo>
                  <a:cubicBezTo>
                    <a:pt x="4295" y="8"/>
                    <a:pt x="4295" y="50"/>
                    <a:pt x="4295" y="50"/>
                  </a:cubicBezTo>
                  <a:cubicBezTo>
                    <a:pt x="4274" y="70"/>
                    <a:pt x="4233" y="91"/>
                    <a:pt x="4212" y="91"/>
                  </a:cubicBezTo>
                  <a:lnTo>
                    <a:pt x="4171" y="153"/>
                  </a:lnTo>
                  <a:lnTo>
                    <a:pt x="4068" y="256"/>
                  </a:lnTo>
                  <a:cubicBezTo>
                    <a:pt x="4026" y="277"/>
                    <a:pt x="3985" y="297"/>
                    <a:pt x="3923" y="359"/>
                  </a:cubicBezTo>
                  <a:lnTo>
                    <a:pt x="3861" y="401"/>
                  </a:lnTo>
                  <a:cubicBezTo>
                    <a:pt x="3779" y="463"/>
                    <a:pt x="3696" y="504"/>
                    <a:pt x="3655" y="566"/>
                  </a:cubicBezTo>
                  <a:lnTo>
                    <a:pt x="3572" y="607"/>
                  </a:lnTo>
                  <a:lnTo>
                    <a:pt x="3469" y="690"/>
                  </a:lnTo>
                  <a:lnTo>
                    <a:pt x="3407" y="731"/>
                  </a:lnTo>
                  <a:lnTo>
                    <a:pt x="3366" y="793"/>
                  </a:lnTo>
                  <a:lnTo>
                    <a:pt x="3201" y="896"/>
                  </a:lnTo>
                  <a:lnTo>
                    <a:pt x="3056" y="999"/>
                  </a:lnTo>
                  <a:cubicBezTo>
                    <a:pt x="2974" y="1041"/>
                    <a:pt x="2891" y="1102"/>
                    <a:pt x="2850" y="1144"/>
                  </a:cubicBezTo>
                  <a:lnTo>
                    <a:pt x="2747" y="1226"/>
                  </a:lnTo>
                  <a:lnTo>
                    <a:pt x="2664" y="1288"/>
                  </a:lnTo>
                  <a:lnTo>
                    <a:pt x="2581" y="1330"/>
                  </a:lnTo>
                  <a:lnTo>
                    <a:pt x="2519" y="1391"/>
                  </a:lnTo>
                  <a:lnTo>
                    <a:pt x="2375" y="1453"/>
                  </a:lnTo>
                  <a:lnTo>
                    <a:pt x="2210" y="1598"/>
                  </a:lnTo>
                  <a:lnTo>
                    <a:pt x="2065" y="1660"/>
                  </a:lnTo>
                  <a:lnTo>
                    <a:pt x="2003" y="1722"/>
                  </a:lnTo>
                  <a:cubicBezTo>
                    <a:pt x="1859" y="1804"/>
                    <a:pt x="1735" y="1908"/>
                    <a:pt x="1611" y="1969"/>
                  </a:cubicBezTo>
                  <a:cubicBezTo>
                    <a:pt x="1549" y="2031"/>
                    <a:pt x="1508" y="2052"/>
                    <a:pt x="1446" y="2114"/>
                  </a:cubicBezTo>
                  <a:cubicBezTo>
                    <a:pt x="1384" y="2155"/>
                    <a:pt x="1322" y="2217"/>
                    <a:pt x="1240" y="2238"/>
                  </a:cubicBezTo>
                  <a:cubicBezTo>
                    <a:pt x="1219" y="2258"/>
                    <a:pt x="1198" y="2279"/>
                    <a:pt x="1136" y="2279"/>
                  </a:cubicBezTo>
                  <a:cubicBezTo>
                    <a:pt x="1033" y="2362"/>
                    <a:pt x="909" y="2444"/>
                    <a:pt x="806" y="2527"/>
                  </a:cubicBezTo>
                  <a:cubicBezTo>
                    <a:pt x="662" y="2630"/>
                    <a:pt x="517" y="2733"/>
                    <a:pt x="372" y="2795"/>
                  </a:cubicBezTo>
                  <a:lnTo>
                    <a:pt x="311" y="2857"/>
                  </a:lnTo>
                  <a:lnTo>
                    <a:pt x="83" y="3002"/>
                  </a:lnTo>
                  <a:cubicBezTo>
                    <a:pt x="63" y="3043"/>
                    <a:pt x="63" y="3043"/>
                    <a:pt x="63" y="3064"/>
                  </a:cubicBezTo>
                  <a:lnTo>
                    <a:pt x="63" y="3146"/>
                  </a:lnTo>
                  <a:lnTo>
                    <a:pt x="63" y="3291"/>
                  </a:lnTo>
                  <a:cubicBezTo>
                    <a:pt x="63" y="3353"/>
                    <a:pt x="42" y="3373"/>
                    <a:pt x="42" y="3415"/>
                  </a:cubicBezTo>
                  <a:cubicBezTo>
                    <a:pt x="42" y="3456"/>
                    <a:pt x="42" y="3456"/>
                    <a:pt x="1" y="3476"/>
                  </a:cubicBezTo>
                  <a:lnTo>
                    <a:pt x="1" y="3600"/>
                  </a:lnTo>
                  <a:cubicBezTo>
                    <a:pt x="1" y="3621"/>
                    <a:pt x="42" y="3621"/>
                    <a:pt x="42" y="3662"/>
                  </a:cubicBezTo>
                  <a:cubicBezTo>
                    <a:pt x="63" y="3683"/>
                    <a:pt x="83" y="3683"/>
                    <a:pt x="104" y="3683"/>
                  </a:cubicBezTo>
                  <a:cubicBezTo>
                    <a:pt x="145" y="3683"/>
                    <a:pt x="145" y="3662"/>
                    <a:pt x="166" y="3621"/>
                  </a:cubicBezTo>
                  <a:cubicBezTo>
                    <a:pt x="187" y="3621"/>
                    <a:pt x="249" y="3621"/>
                    <a:pt x="269" y="3600"/>
                  </a:cubicBezTo>
                  <a:lnTo>
                    <a:pt x="414" y="3518"/>
                  </a:lnTo>
                  <a:cubicBezTo>
                    <a:pt x="476" y="3497"/>
                    <a:pt x="517" y="3456"/>
                    <a:pt x="579" y="3394"/>
                  </a:cubicBezTo>
                  <a:lnTo>
                    <a:pt x="909" y="3167"/>
                  </a:lnTo>
                  <a:lnTo>
                    <a:pt x="1219" y="2940"/>
                  </a:lnTo>
                  <a:cubicBezTo>
                    <a:pt x="1343" y="2857"/>
                    <a:pt x="1446" y="2754"/>
                    <a:pt x="1590" y="2671"/>
                  </a:cubicBezTo>
                  <a:cubicBezTo>
                    <a:pt x="1714" y="2589"/>
                    <a:pt x="1818" y="2527"/>
                    <a:pt x="1941" y="2444"/>
                  </a:cubicBezTo>
                  <a:cubicBezTo>
                    <a:pt x="2045" y="2362"/>
                    <a:pt x="2168" y="2320"/>
                    <a:pt x="2272" y="2238"/>
                  </a:cubicBezTo>
                  <a:cubicBezTo>
                    <a:pt x="2334" y="2217"/>
                    <a:pt x="2375" y="2155"/>
                    <a:pt x="2437" y="2135"/>
                  </a:cubicBezTo>
                  <a:cubicBezTo>
                    <a:pt x="2540" y="2073"/>
                    <a:pt x="2664" y="2011"/>
                    <a:pt x="2767" y="1949"/>
                  </a:cubicBezTo>
                  <a:lnTo>
                    <a:pt x="3077" y="1722"/>
                  </a:lnTo>
                  <a:cubicBezTo>
                    <a:pt x="3201" y="1639"/>
                    <a:pt x="3304" y="1536"/>
                    <a:pt x="3448" y="1453"/>
                  </a:cubicBezTo>
                  <a:cubicBezTo>
                    <a:pt x="3572" y="1391"/>
                    <a:pt x="3696" y="1309"/>
                    <a:pt x="3799" y="1206"/>
                  </a:cubicBezTo>
                  <a:cubicBezTo>
                    <a:pt x="3903" y="1123"/>
                    <a:pt x="4026" y="1041"/>
                    <a:pt x="4130" y="937"/>
                  </a:cubicBezTo>
                  <a:lnTo>
                    <a:pt x="4254" y="813"/>
                  </a:lnTo>
                  <a:lnTo>
                    <a:pt x="4315" y="772"/>
                  </a:lnTo>
                  <a:cubicBezTo>
                    <a:pt x="4336" y="731"/>
                    <a:pt x="4315" y="690"/>
                    <a:pt x="4315" y="669"/>
                  </a:cubicBezTo>
                  <a:cubicBezTo>
                    <a:pt x="4336" y="607"/>
                    <a:pt x="4336" y="566"/>
                    <a:pt x="4336" y="504"/>
                  </a:cubicBezTo>
                  <a:lnTo>
                    <a:pt x="4336" y="463"/>
                  </a:lnTo>
                  <a:cubicBezTo>
                    <a:pt x="4336" y="380"/>
                    <a:pt x="4336" y="297"/>
                    <a:pt x="4377" y="256"/>
                  </a:cubicBezTo>
                  <a:lnTo>
                    <a:pt x="4377" y="173"/>
                  </a:lnTo>
                  <a:lnTo>
                    <a:pt x="4419" y="112"/>
                  </a:lnTo>
                  <a:cubicBezTo>
                    <a:pt x="4439" y="91"/>
                    <a:pt x="4439" y="70"/>
                    <a:pt x="4419" y="50"/>
                  </a:cubicBezTo>
                  <a:cubicBezTo>
                    <a:pt x="4404" y="19"/>
                    <a:pt x="4366" y="0"/>
                    <a:pt x="4339" y="0"/>
                  </a:cubicBezTo>
                  <a:close/>
                  <a:moveTo>
                    <a:pt x="104" y="3683"/>
                  </a:moveTo>
                  <a:cubicBezTo>
                    <a:pt x="83" y="3693"/>
                    <a:pt x="78" y="3698"/>
                    <a:pt x="81" y="3698"/>
                  </a:cubicBezTo>
                  <a:cubicBezTo>
                    <a:pt x="83" y="3698"/>
                    <a:pt x="94" y="3693"/>
                    <a:pt x="104" y="36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145;p58">
              <a:extLst>
                <a:ext uri="{FF2B5EF4-FFF2-40B4-BE49-F238E27FC236}">
                  <a16:creationId xmlns:a16="http://schemas.microsoft.com/office/drawing/2014/main" id="{C212F6E6-7762-3BAD-BD5D-A49EEFEB9214}"/>
                </a:ext>
              </a:extLst>
            </p:cNvPr>
            <p:cNvSpPr/>
            <p:nvPr/>
          </p:nvSpPr>
          <p:spPr>
            <a:xfrm rot="10800000">
              <a:off x="2643754" y="2193986"/>
              <a:ext cx="320485" cy="237982"/>
            </a:xfrm>
            <a:custGeom>
              <a:avLst/>
              <a:gdLst/>
              <a:ahLst/>
              <a:cxnLst/>
              <a:rect l="l" t="t" r="r" b="b"/>
              <a:pathLst>
                <a:path w="5450" h="4047" extrusionOk="0">
                  <a:moveTo>
                    <a:pt x="4789" y="0"/>
                  </a:moveTo>
                  <a:cubicBezTo>
                    <a:pt x="4769" y="0"/>
                    <a:pt x="4769" y="0"/>
                    <a:pt x="4769" y="21"/>
                  </a:cubicBezTo>
                  <a:cubicBezTo>
                    <a:pt x="4707" y="41"/>
                    <a:pt x="4686" y="83"/>
                    <a:pt x="4665" y="83"/>
                  </a:cubicBezTo>
                  <a:cubicBezTo>
                    <a:pt x="4583" y="124"/>
                    <a:pt x="4521" y="186"/>
                    <a:pt x="4459" y="227"/>
                  </a:cubicBezTo>
                  <a:cubicBezTo>
                    <a:pt x="4397" y="289"/>
                    <a:pt x="4315" y="310"/>
                    <a:pt x="4273" y="351"/>
                  </a:cubicBezTo>
                  <a:cubicBezTo>
                    <a:pt x="4170" y="413"/>
                    <a:pt x="4087" y="496"/>
                    <a:pt x="3984" y="537"/>
                  </a:cubicBezTo>
                  <a:lnTo>
                    <a:pt x="3943" y="557"/>
                  </a:lnTo>
                  <a:cubicBezTo>
                    <a:pt x="3902" y="599"/>
                    <a:pt x="3881" y="599"/>
                    <a:pt x="3860" y="619"/>
                  </a:cubicBezTo>
                  <a:cubicBezTo>
                    <a:pt x="3840" y="619"/>
                    <a:pt x="3840" y="640"/>
                    <a:pt x="3798" y="640"/>
                  </a:cubicBezTo>
                  <a:lnTo>
                    <a:pt x="3778" y="661"/>
                  </a:lnTo>
                  <a:cubicBezTo>
                    <a:pt x="3737" y="723"/>
                    <a:pt x="3654" y="764"/>
                    <a:pt x="3571" y="805"/>
                  </a:cubicBezTo>
                  <a:cubicBezTo>
                    <a:pt x="3468" y="867"/>
                    <a:pt x="3365" y="950"/>
                    <a:pt x="3262" y="1012"/>
                  </a:cubicBezTo>
                  <a:lnTo>
                    <a:pt x="3138" y="1115"/>
                  </a:lnTo>
                  <a:cubicBezTo>
                    <a:pt x="3055" y="1156"/>
                    <a:pt x="3014" y="1218"/>
                    <a:pt x="2952" y="1239"/>
                  </a:cubicBezTo>
                  <a:lnTo>
                    <a:pt x="2869" y="1280"/>
                  </a:lnTo>
                  <a:lnTo>
                    <a:pt x="2766" y="1363"/>
                  </a:lnTo>
                  <a:lnTo>
                    <a:pt x="2663" y="1445"/>
                  </a:lnTo>
                  <a:lnTo>
                    <a:pt x="2601" y="1486"/>
                  </a:lnTo>
                  <a:cubicBezTo>
                    <a:pt x="2539" y="1548"/>
                    <a:pt x="2457" y="1569"/>
                    <a:pt x="2415" y="1631"/>
                  </a:cubicBezTo>
                  <a:cubicBezTo>
                    <a:pt x="2333" y="1672"/>
                    <a:pt x="2291" y="1734"/>
                    <a:pt x="2209" y="1775"/>
                  </a:cubicBezTo>
                  <a:cubicBezTo>
                    <a:pt x="2147" y="1837"/>
                    <a:pt x="2106" y="1858"/>
                    <a:pt x="2044" y="1899"/>
                  </a:cubicBezTo>
                  <a:cubicBezTo>
                    <a:pt x="1920" y="2003"/>
                    <a:pt x="1796" y="2106"/>
                    <a:pt x="1631" y="2188"/>
                  </a:cubicBezTo>
                  <a:lnTo>
                    <a:pt x="1404" y="2353"/>
                  </a:lnTo>
                  <a:lnTo>
                    <a:pt x="1218" y="2457"/>
                  </a:lnTo>
                  <a:cubicBezTo>
                    <a:pt x="1156" y="2498"/>
                    <a:pt x="1094" y="2519"/>
                    <a:pt x="1053" y="2581"/>
                  </a:cubicBezTo>
                  <a:cubicBezTo>
                    <a:pt x="1012" y="2601"/>
                    <a:pt x="991" y="2622"/>
                    <a:pt x="950" y="2663"/>
                  </a:cubicBezTo>
                  <a:lnTo>
                    <a:pt x="908" y="2684"/>
                  </a:lnTo>
                  <a:cubicBezTo>
                    <a:pt x="867" y="2725"/>
                    <a:pt x="784" y="2787"/>
                    <a:pt x="723" y="2808"/>
                  </a:cubicBezTo>
                  <a:lnTo>
                    <a:pt x="578" y="2911"/>
                  </a:lnTo>
                  <a:lnTo>
                    <a:pt x="495" y="2973"/>
                  </a:lnTo>
                  <a:lnTo>
                    <a:pt x="372" y="3076"/>
                  </a:lnTo>
                  <a:cubicBezTo>
                    <a:pt x="310" y="3117"/>
                    <a:pt x="248" y="3179"/>
                    <a:pt x="186" y="3200"/>
                  </a:cubicBezTo>
                  <a:lnTo>
                    <a:pt x="145" y="3220"/>
                  </a:lnTo>
                  <a:lnTo>
                    <a:pt x="83" y="3241"/>
                  </a:lnTo>
                  <a:cubicBezTo>
                    <a:pt x="41" y="3282"/>
                    <a:pt x="0" y="3303"/>
                    <a:pt x="0" y="3344"/>
                  </a:cubicBezTo>
                  <a:cubicBezTo>
                    <a:pt x="0" y="3386"/>
                    <a:pt x="41" y="3406"/>
                    <a:pt x="41" y="3406"/>
                  </a:cubicBezTo>
                  <a:cubicBezTo>
                    <a:pt x="41" y="3427"/>
                    <a:pt x="62" y="3448"/>
                    <a:pt x="62" y="3510"/>
                  </a:cubicBezTo>
                  <a:lnTo>
                    <a:pt x="62" y="3613"/>
                  </a:lnTo>
                  <a:lnTo>
                    <a:pt x="62" y="3654"/>
                  </a:lnTo>
                  <a:lnTo>
                    <a:pt x="62" y="3695"/>
                  </a:lnTo>
                  <a:cubicBezTo>
                    <a:pt x="41" y="3737"/>
                    <a:pt x="41" y="3799"/>
                    <a:pt x="0" y="3840"/>
                  </a:cubicBezTo>
                  <a:lnTo>
                    <a:pt x="0" y="3860"/>
                  </a:lnTo>
                  <a:cubicBezTo>
                    <a:pt x="0" y="3902"/>
                    <a:pt x="41" y="3922"/>
                    <a:pt x="62" y="3922"/>
                  </a:cubicBezTo>
                  <a:cubicBezTo>
                    <a:pt x="62" y="3922"/>
                    <a:pt x="83" y="3943"/>
                    <a:pt x="124" y="3943"/>
                  </a:cubicBezTo>
                  <a:lnTo>
                    <a:pt x="537" y="3943"/>
                  </a:lnTo>
                  <a:cubicBezTo>
                    <a:pt x="557" y="3964"/>
                    <a:pt x="578" y="3964"/>
                    <a:pt x="578" y="4005"/>
                  </a:cubicBezTo>
                  <a:cubicBezTo>
                    <a:pt x="599" y="4026"/>
                    <a:pt x="640" y="4026"/>
                    <a:pt x="640" y="4026"/>
                  </a:cubicBezTo>
                  <a:lnTo>
                    <a:pt x="702" y="4026"/>
                  </a:lnTo>
                  <a:cubicBezTo>
                    <a:pt x="743" y="4026"/>
                    <a:pt x="743" y="4046"/>
                    <a:pt x="764" y="4046"/>
                  </a:cubicBezTo>
                  <a:lnTo>
                    <a:pt x="743" y="4005"/>
                  </a:lnTo>
                  <a:lnTo>
                    <a:pt x="970" y="3840"/>
                  </a:lnTo>
                  <a:lnTo>
                    <a:pt x="1012" y="3799"/>
                  </a:lnTo>
                  <a:cubicBezTo>
                    <a:pt x="1177" y="3695"/>
                    <a:pt x="1301" y="3613"/>
                    <a:pt x="1466" y="3510"/>
                  </a:cubicBezTo>
                  <a:cubicBezTo>
                    <a:pt x="1590" y="3427"/>
                    <a:pt x="1693" y="3344"/>
                    <a:pt x="1817" y="3241"/>
                  </a:cubicBezTo>
                  <a:cubicBezTo>
                    <a:pt x="1982" y="3138"/>
                    <a:pt x="2106" y="3035"/>
                    <a:pt x="2250" y="2931"/>
                  </a:cubicBezTo>
                  <a:cubicBezTo>
                    <a:pt x="2395" y="2870"/>
                    <a:pt x="2519" y="2766"/>
                    <a:pt x="2642" y="2684"/>
                  </a:cubicBezTo>
                  <a:lnTo>
                    <a:pt x="2725" y="2622"/>
                  </a:lnTo>
                  <a:lnTo>
                    <a:pt x="2849" y="2560"/>
                  </a:lnTo>
                  <a:lnTo>
                    <a:pt x="3035" y="2415"/>
                  </a:lnTo>
                  <a:lnTo>
                    <a:pt x="3159" y="2353"/>
                  </a:lnTo>
                  <a:lnTo>
                    <a:pt x="3241" y="2292"/>
                  </a:lnTo>
                  <a:lnTo>
                    <a:pt x="3324" y="2250"/>
                  </a:lnTo>
                  <a:lnTo>
                    <a:pt x="3386" y="2188"/>
                  </a:lnTo>
                  <a:lnTo>
                    <a:pt x="3489" y="2106"/>
                  </a:lnTo>
                  <a:cubicBezTo>
                    <a:pt x="3571" y="2064"/>
                    <a:pt x="3654" y="2003"/>
                    <a:pt x="3695" y="1961"/>
                  </a:cubicBezTo>
                  <a:lnTo>
                    <a:pt x="3860" y="1858"/>
                  </a:lnTo>
                  <a:lnTo>
                    <a:pt x="4005" y="1755"/>
                  </a:lnTo>
                  <a:lnTo>
                    <a:pt x="4067" y="1693"/>
                  </a:lnTo>
                  <a:lnTo>
                    <a:pt x="4108" y="1652"/>
                  </a:lnTo>
                  <a:cubicBezTo>
                    <a:pt x="4149" y="1631"/>
                    <a:pt x="4191" y="1590"/>
                    <a:pt x="4211" y="1569"/>
                  </a:cubicBezTo>
                  <a:lnTo>
                    <a:pt x="4294" y="1528"/>
                  </a:lnTo>
                  <a:cubicBezTo>
                    <a:pt x="4376" y="1466"/>
                    <a:pt x="4459" y="1425"/>
                    <a:pt x="4500" y="1363"/>
                  </a:cubicBezTo>
                  <a:lnTo>
                    <a:pt x="4583" y="1321"/>
                  </a:lnTo>
                  <a:cubicBezTo>
                    <a:pt x="4624" y="1259"/>
                    <a:pt x="4645" y="1239"/>
                    <a:pt x="4707" y="1218"/>
                  </a:cubicBezTo>
                  <a:lnTo>
                    <a:pt x="4810" y="1115"/>
                  </a:lnTo>
                  <a:lnTo>
                    <a:pt x="4851" y="1053"/>
                  </a:lnTo>
                  <a:cubicBezTo>
                    <a:pt x="4893" y="1032"/>
                    <a:pt x="4913" y="1012"/>
                    <a:pt x="4955" y="970"/>
                  </a:cubicBezTo>
                  <a:lnTo>
                    <a:pt x="4996" y="950"/>
                  </a:lnTo>
                  <a:lnTo>
                    <a:pt x="5037" y="908"/>
                  </a:lnTo>
                  <a:cubicBezTo>
                    <a:pt x="5078" y="867"/>
                    <a:pt x="5099" y="867"/>
                    <a:pt x="5099" y="846"/>
                  </a:cubicBezTo>
                  <a:lnTo>
                    <a:pt x="5140" y="805"/>
                  </a:lnTo>
                  <a:lnTo>
                    <a:pt x="5140" y="743"/>
                  </a:lnTo>
                  <a:cubicBezTo>
                    <a:pt x="5140" y="723"/>
                    <a:pt x="5140" y="702"/>
                    <a:pt x="5182" y="661"/>
                  </a:cubicBezTo>
                  <a:lnTo>
                    <a:pt x="5244" y="516"/>
                  </a:lnTo>
                  <a:cubicBezTo>
                    <a:pt x="5285" y="496"/>
                    <a:pt x="5305" y="434"/>
                    <a:pt x="5326" y="413"/>
                  </a:cubicBezTo>
                  <a:lnTo>
                    <a:pt x="5347" y="351"/>
                  </a:lnTo>
                  <a:lnTo>
                    <a:pt x="5409" y="310"/>
                  </a:lnTo>
                  <a:lnTo>
                    <a:pt x="5429" y="289"/>
                  </a:lnTo>
                  <a:cubicBezTo>
                    <a:pt x="5450" y="248"/>
                    <a:pt x="5450" y="227"/>
                    <a:pt x="5450" y="186"/>
                  </a:cubicBezTo>
                  <a:cubicBezTo>
                    <a:pt x="5450" y="124"/>
                    <a:pt x="5409" y="103"/>
                    <a:pt x="5388" y="103"/>
                  </a:cubicBezTo>
                  <a:lnTo>
                    <a:pt x="5305" y="103"/>
                  </a:lnTo>
                  <a:cubicBezTo>
                    <a:pt x="5285" y="103"/>
                    <a:pt x="5223" y="83"/>
                    <a:pt x="5202" y="83"/>
                  </a:cubicBezTo>
                  <a:cubicBezTo>
                    <a:pt x="5182" y="83"/>
                    <a:pt x="5140" y="41"/>
                    <a:pt x="5099" y="41"/>
                  </a:cubicBezTo>
                  <a:cubicBezTo>
                    <a:pt x="5078" y="41"/>
                    <a:pt x="5037" y="21"/>
                    <a:pt x="5016" y="21"/>
                  </a:cubicBezTo>
                  <a:lnTo>
                    <a:pt x="4975" y="21"/>
                  </a:lnTo>
                  <a:cubicBezTo>
                    <a:pt x="4934" y="21"/>
                    <a:pt x="4893" y="0"/>
                    <a:pt x="48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46;p58">
              <a:extLst>
                <a:ext uri="{FF2B5EF4-FFF2-40B4-BE49-F238E27FC236}">
                  <a16:creationId xmlns:a16="http://schemas.microsoft.com/office/drawing/2014/main" id="{97A76E43-4583-A3B8-5928-7770B2722E2C}"/>
                </a:ext>
              </a:extLst>
            </p:cNvPr>
            <p:cNvSpPr/>
            <p:nvPr/>
          </p:nvSpPr>
          <p:spPr>
            <a:xfrm rot="10800000">
              <a:off x="2925370" y="2138178"/>
              <a:ext cx="114140" cy="114140"/>
            </a:xfrm>
            <a:custGeom>
              <a:avLst/>
              <a:gdLst/>
              <a:ahLst/>
              <a:cxnLst/>
              <a:rect l="l" t="t" r="r" b="b"/>
              <a:pathLst>
                <a:path w="1941" h="1941" extrusionOk="0">
                  <a:moveTo>
                    <a:pt x="723" y="0"/>
                  </a:moveTo>
                  <a:cubicBezTo>
                    <a:pt x="702" y="0"/>
                    <a:pt x="681" y="42"/>
                    <a:pt x="640" y="42"/>
                  </a:cubicBezTo>
                  <a:cubicBezTo>
                    <a:pt x="599" y="62"/>
                    <a:pt x="578" y="124"/>
                    <a:pt x="578" y="145"/>
                  </a:cubicBezTo>
                  <a:lnTo>
                    <a:pt x="537" y="165"/>
                  </a:lnTo>
                  <a:lnTo>
                    <a:pt x="516" y="186"/>
                  </a:lnTo>
                  <a:lnTo>
                    <a:pt x="496" y="248"/>
                  </a:lnTo>
                  <a:lnTo>
                    <a:pt x="475" y="289"/>
                  </a:lnTo>
                  <a:lnTo>
                    <a:pt x="434" y="351"/>
                  </a:lnTo>
                  <a:cubicBezTo>
                    <a:pt x="413" y="372"/>
                    <a:pt x="392" y="434"/>
                    <a:pt x="392" y="455"/>
                  </a:cubicBezTo>
                  <a:cubicBezTo>
                    <a:pt x="372" y="475"/>
                    <a:pt x="372" y="516"/>
                    <a:pt x="330" y="578"/>
                  </a:cubicBezTo>
                  <a:lnTo>
                    <a:pt x="310" y="620"/>
                  </a:lnTo>
                  <a:cubicBezTo>
                    <a:pt x="268" y="723"/>
                    <a:pt x="227" y="805"/>
                    <a:pt x="186" y="909"/>
                  </a:cubicBezTo>
                  <a:cubicBezTo>
                    <a:pt x="165" y="991"/>
                    <a:pt x="124" y="1033"/>
                    <a:pt x="83" y="1115"/>
                  </a:cubicBezTo>
                  <a:cubicBezTo>
                    <a:pt x="62" y="1177"/>
                    <a:pt x="21" y="1198"/>
                    <a:pt x="21" y="1239"/>
                  </a:cubicBezTo>
                  <a:cubicBezTo>
                    <a:pt x="0" y="1280"/>
                    <a:pt x="0" y="1322"/>
                    <a:pt x="0" y="1342"/>
                  </a:cubicBezTo>
                  <a:cubicBezTo>
                    <a:pt x="0" y="1404"/>
                    <a:pt x="21" y="1425"/>
                    <a:pt x="21" y="1445"/>
                  </a:cubicBezTo>
                  <a:cubicBezTo>
                    <a:pt x="62" y="1507"/>
                    <a:pt x="103" y="1549"/>
                    <a:pt x="124" y="1611"/>
                  </a:cubicBezTo>
                  <a:cubicBezTo>
                    <a:pt x="165" y="1631"/>
                    <a:pt x="165" y="1652"/>
                    <a:pt x="186" y="1693"/>
                  </a:cubicBezTo>
                  <a:cubicBezTo>
                    <a:pt x="186" y="1714"/>
                    <a:pt x="207" y="1734"/>
                    <a:pt x="207" y="1734"/>
                  </a:cubicBezTo>
                  <a:lnTo>
                    <a:pt x="227" y="1755"/>
                  </a:lnTo>
                  <a:lnTo>
                    <a:pt x="268" y="1796"/>
                  </a:lnTo>
                  <a:cubicBezTo>
                    <a:pt x="289" y="1817"/>
                    <a:pt x="310" y="1817"/>
                    <a:pt x="330" y="1817"/>
                  </a:cubicBezTo>
                  <a:cubicBezTo>
                    <a:pt x="434" y="1941"/>
                    <a:pt x="516" y="1941"/>
                    <a:pt x="578" y="1941"/>
                  </a:cubicBezTo>
                  <a:lnTo>
                    <a:pt x="888" y="1941"/>
                  </a:lnTo>
                  <a:cubicBezTo>
                    <a:pt x="929" y="1941"/>
                    <a:pt x="950" y="1920"/>
                    <a:pt x="1012" y="1920"/>
                  </a:cubicBezTo>
                  <a:lnTo>
                    <a:pt x="1136" y="1900"/>
                  </a:lnTo>
                  <a:cubicBezTo>
                    <a:pt x="1197" y="1900"/>
                    <a:pt x="1239" y="1858"/>
                    <a:pt x="1301" y="1858"/>
                  </a:cubicBezTo>
                  <a:lnTo>
                    <a:pt x="1404" y="1838"/>
                  </a:lnTo>
                  <a:lnTo>
                    <a:pt x="1445" y="1838"/>
                  </a:lnTo>
                  <a:cubicBezTo>
                    <a:pt x="1466" y="1838"/>
                    <a:pt x="1466" y="1838"/>
                    <a:pt x="1507" y="1817"/>
                  </a:cubicBezTo>
                  <a:cubicBezTo>
                    <a:pt x="1528" y="1817"/>
                    <a:pt x="1548" y="1817"/>
                    <a:pt x="1548" y="1796"/>
                  </a:cubicBezTo>
                  <a:cubicBezTo>
                    <a:pt x="1610" y="1796"/>
                    <a:pt x="1652" y="1755"/>
                    <a:pt x="1714" y="1755"/>
                  </a:cubicBezTo>
                  <a:cubicBezTo>
                    <a:pt x="1775" y="1734"/>
                    <a:pt x="1858" y="1714"/>
                    <a:pt x="1879" y="1652"/>
                  </a:cubicBezTo>
                  <a:cubicBezTo>
                    <a:pt x="1941" y="1611"/>
                    <a:pt x="1941" y="1507"/>
                    <a:pt x="1941" y="1425"/>
                  </a:cubicBezTo>
                  <a:lnTo>
                    <a:pt x="1941" y="1322"/>
                  </a:lnTo>
                  <a:lnTo>
                    <a:pt x="1941" y="1280"/>
                  </a:lnTo>
                  <a:lnTo>
                    <a:pt x="1941" y="1218"/>
                  </a:lnTo>
                  <a:cubicBezTo>
                    <a:pt x="1941" y="1198"/>
                    <a:pt x="1920" y="1136"/>
                    <a:pt x="1920" y="1115"/>
                  </a:cubicBezTo>
                  <a:cubicBezTo>
                    <a:pt x="1920" y="1094"/>
                    <a:pt x="1879" y="1033"/>
                    <a:pt x="1858" y="1012"/>
                  </a:cubicBezTo>
                  <a:lnTo>
                    <a:pt x="1775" y="950"/>
                  </a:lnTo>
                  <a:cubicBezTo>
                    <a:pt x="1734" y="909"/>
                    <a:pt x="1672" y="888"/>
                    <a:pt x="1610" y="867"/>
                  </a:cubicBezTo>
                  <a:lnTo>
                    <a:pt x="1363" y="867"/>
                  </a:lnTo>
                  <a:cubicBezTo>
                    <a:pt x="1321" y="867"/>
                    <a:pt x="1301" y="888"/>
                    <a:pt x="1239" y="888"/>
                  </a:cubicBezTo>
                  <a:cubicBezTo>
                    <a:pt x="1239" y="867"/>
                    <a:pt x="1259" y="847"/>
                    <a:pt x="1259" y="805"/>
                  </a:cubicBezTo>
                  <a:lnTo>
                    <a:pt x="1301" y="764"/>
                  </a:lnTo>
                  <a:cubicBezTo>
                    <a:pt x="1321" y="682"/>
                    <a:pt x="1342" y="599"/>
                    <a:pt x="1342" y="496"/>
                  </a:cubicBezTo>
                  <a:lnTo>
                    <a:pt x="1342" y="393"/>
                  </a:lnTo>
                  <a:cubicBezTo>
                    <a:pt x="1342" y="372"/>
                    <a:pt x="1342" y="351"/>
                    <a:pt x="1321" y="289"/>
                  </a:cubicBezTo>
                  <a:cubicBezTo>
                    <a:pt x="1301" y="227"/>
                    <a:pt x="1239" y="145"/>
                    <a:pt x="1197" y="124"/>
                  </a:cubicBezTo>
                  <a:lnTo>
                    <a:pt x="1094" y="124"/>
                  </a:lnTo>
                  <a:lnTo>
                    <a:pt x="1032" y="83"/>
                  </a:lnTo>
                  <a:lnTo>
                    <a:pt x="991" y="62"/>
                  </a:lnTo>
                  <a:cubicBezTo>
                    <a:pt x="950" y="42"/>
                    <a:pt x="929" y="42"/>
                    <a:pt x="908" y="42"/>
                  </a:cubicBezTo>
                  <a:cubicBezTo>
                    <a:pt x="888" y="0"/>
                    <a:pt x="826" y="0"/>
                    <a:pt x="785" y="0"/>
                  </a:cubicBezTo>
                  <a:close/>
                </a:path>
              </a:pathLst>
            </a:custGeom>
            <a:solidFill>
              <a:srgbClr val="F7D7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47;p58">
              <a:extLst>
                <a:ext uri="{FF2B5EF4-FFF2-40B4-BE49-F238E27FC236}">
                  <a16:creationId xmlns:a16="http://schemas.microsoft.com/office/drawing/2014/main" id="{548FBAA4-33C5-20FC-642C-E4866CDC18A5}"/>
                </a:ext>
              </a:extLst>
            </p:cNvPr>
            <p:cNvSpPr/>
            <p:nvPr/>
          </p:nvSpPr>
          <p:spPr>
            <a:xfrm rot="10800000">
              <a:off x="1929921" y="3356978"/>
              <a:ext cx="230690" cy="123842"/>
            </a:xfrm>
            <a:custGeom>
              <a:avLst/>
              <a:gdLst/>
              <a:ahLst/>
              <a:cxnLst/>
              <a:rect l="l" t="t" r="r" b="b"/>
              <a:pathLst>
                <a:path w="3923" h="2106" extrusionOk="0">
                  <a:moveTo>
                    <a:pt x="1136" y="0"/>
                  </a:moveTo>
                  <a:cubicBezTo>
                    <a:pt x="950" y="0"/>
                    <a:pt x="805" y="0"/>
                    <a:pt x="619" y="62"/>
                  </a:cubicBezTo>
                  <a:cubicBezTo>
                    <a:pt x="537" y="83"/>
                    <a:pt x="434" y="103"/>
                    <a:pt x="351" y="124"/>
                  </a:cubicBezTo>
                  <a:cubicBezTo>
                    <a:pt x="310" y="165"/>
                    <a:pt x="289" y="165"/>
                    <a:pt x="227" y="186"/>
                  </a:cubicBezTo>
                  <a:cubicBezTo>
                    <a:pt x="186" y="206"/>
                    <a:pt x="124" y="227"/>
                    <a:pt x="83" y="289"/>
                  </a:cubicBezTo>
                  <a:lnTo>
                    <a:pt x="21" y="330"/>
                  </a:lnTo>
                  <a:cubicBezTo>
                    <a:pt x="0" y="372"/>
                    <a:pt x="21" y="413"/>
                    <a:pt x="21" y="434"/>
                  </a:cubicBezTo>
                  <a:cubicBezTo>
                    <a:pt x="37" y="497"/>
                    <a:pt x="101" y="524"/>
                    <a:pt x="167" y="524"/>
                  </a:cubicBezTo>
                  <a:cubicBezTo>
                    <a:pt x="187" y="524"/>
                    <a:pt x="208" y="521"/>
                    <a:pt x="227" y="516"/>
                  </a:cubicBezTo>
                  <a:lnTo>
                    <a:pt x="454" y="434"/>
                  </a:lnTo>
                  <a:cubicBezTo>
                    <a:pt x="516" y="413"/>
                    <a:pt x="558" y="413"/>
                    <a:pt x="640" y="392"/>
                  </a:cubicBezTo>
                  <a:cubicBezTo>
                    <a:pt x="723" y="351"/>
                    <a:pt x="805" y="351"/>
                    <a:pt x="847" y="351"/>
                  </a:cubicBezTo>
                  <a:cubicBezTo>
                    <a:pt x="929" y="351"/>
                    <a:pt x="1012" y="330"/>
                    <a:pt x="1074" y="330"/>
                  </a:cubicBezTo>
                  <a:lnTo>
                    <a:pt x="1363" y="330"/>
                  </a:lnTo>
                  <a:cubicBezTo>
                    <a:pt x="1466" y="330"/>
                    <a:pt x="1548" y="351"/>
                    <a:pt x="1631" y="392"/>
                  </a:cubicBezTo>
                  <a:cubicBezTo>
                    <a:pt x="1693" y="413"/>
                    <a:pt x="1776" y="434"/>
                    <a:pt x="1837" y="454"/>
                  </a:cubicBezTo>
                  <a:cubicBezTo>
                    <a:pt x="1899" y="495"/>
                    <a:pt x="2003" y="537"/>
                    <a:pt x="2085" y="557"/>
                  </a:cubicBezTo>
                  <a:cubicBezTo>
                    <a:pt x="2168" y="599"/>
                    <a:pt x="2209" y="619"/>
                    <a:pt x="2292" y="661"/>
                  </a:cubicBezTo>
                  <a:cubicBezTo>
                    <a:pt x="2354" y="702"/>
                    <a:pt x="2395" y="723"/>
                    <a:pt x="2477" y="743"/>
                  </a:cubicBezTo>
                  <a:lnTo>
                    <a:pt x="2519" y="743"/>
                  </a:lnTo>
                  <a:lnTo>
                    <a:pt x="2911" y="970"/>
                  </a:lnTo>
                  <a:cubicBezTo>
                    <a:pt x="2973" y="1032"/>
                    <a:pt x="3014" y="1053"/>
                    <a:pt x="3076" y="1115"/>
                  </a:cubicBezTo>
                  <a:cubicBezTo>
                    <a:pt x="3117" y="1156"/>
                    <a:pt x="3179" y="1177"/>
                    <a:pt x="3221" y="1239"/>
                  </a:cubicBezTo>
                  <a:cubicBezTo>
                    <a:pt x="3303" y="1321"/>
                    <a:pt x="3386" y="1383"/>
                    <a:pt x="3448" y="1486"/>
                  </a:cubicBezTo>
                  <a:cubicBezTo>
                    <a:pt x="3510" y="1548"/>
                    <a:pt x="3530" y="1590"/>
                    <a:pt x="3551" y="1652"/>
                  </a:cubicBezTo>
                  <a:cubicBezTo>
                    <a:pt x="3592" y="1693"/>
                    <a:pt x="3613" y="1734"/>
                    <a:pt x="3633" y="1775"/>
                  </a:cubicBezTo>
                  <a:cubicBezTo>
                    <a:pt x="3695" y="1879"/>
                    <a:pt x="3737" y="1961"/>
                    <a:pt x="3799" y="2064"/>
                  </a:cubicBezTo>
                  <a:cubicBezTo>
                    <a:pt x="3819" y="2085"/>
                    <a:pt x="3819" y="2106"/>
                    <a:pt x="3840" y="2106"/>
                  </a:cubicBezTo>
                  <a:cubicBezTo>
                    <a:pt x="3840" y="2064"/>
                    <a:pt x="3861" y="2064"/>
                    <a:pt x="3861" y="2044"/>
                  </a:cubicBezTo>
                  <a:cubicBezTo>
                    <a:pt x="3902" y="2002"/>
                    <a:pt x="3922" y="1982"/>
                    <a:pt x="3902" y="1941"/>
                  </a:cubicBezTo>
                  <a:cubicBezTo>
                    <a:pt x="3861" y="1858"/>
                    <a:pt x="3819" y="1817"/>
                    <a:pt x="3799" y="1734"/>
                  </a:cubicBezTo>
                  <a:cubicBezTo>
                    <a:pt x="3757" y="1672"/>
                    <a:pt x="3737" y="1610"/>
                    <a:pt x="3695" y="1548"/>
                  </a:cubicBezTo>
                  <a:cubicBezTo>
                    <a:pt x="3654" y="1466"/>
                    <a:pt x="3613" y="1424"/>
                    <a:pt x="3551" y="1342"/>
                  </a:cubicBezTo>
                  <a:cubicBezTo>
                    <a:pt x="3510" y="1301"/>
                    <a:pt x="3489" y="1218"/>
                    <a:pt x="3427" y="1156"/>
                  </a:cubicBezTo>
                  <a:cubicBezTo>
                    <a:pt x="3324" y="1032"/>
                    <a:pt x="3221" y="908"/>
                    <a:pt x="3097" y="805"/>
                  </a:cubicBezTo>
                  <a:cubicBezTo>
                    <a:pt x="3035" y="743"/>
                    <a:pt x="2973" y="702"/>
                    <a:pt x="2911" y="640"/>
                  </a:cubicBezTo>
                  <a:lnTo>
                    <a:pt x="2684" y="495"/>
                  </a:lnTo>
                  <a:cubicBezTo>
                    <a:pt x="2601" y="434"/>
                    <a:pt x="2519" y="392"/>
                    <a:pt x="2415" y="372"/>
                  </a:cubicBezTo>
                  <a:cubicBezTo>
                    <a:pt x="2395" y="330"/>
                    <a:pt x="2354" y="330"/>
                    <a:pt x="2312" y="310"/>
                  </a:cubicBezTo>
                  <a:cubicBezTo>
                    <a:pt x="2271" y="289"/>
                    <a:pt x="2209" y="268"/>
                    <a:pt x="2188" y="268"/>
                  </a:cubicBezTo>
                  <a:cubicBezTo>
                    <a:pt x="2085" y="206"/>
                    <a:pt x="1982" y="186"/>
                    <a:pt x="1879" y="124"/>
                  </a:cubicBezTo>
                  <a:cubicBezTo>
                    <a:pt x="1796" y="103"/>
                    <a:pt x="1734" y="83"/>
                    <a:pt x="1631" y="62"/>
                  </a:cubicBezTo>
                  <a:cubicBezTo>
                    <a:pt x="1548" y="21"/>
                    <a:pt x="1445" y="0"/>
                    <a:pt x="1363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48;p58">
              <a:extLst>
                <a:ext uri="{FF2B5EF4-FFF2-40B4-BE49-F238E27FC236}">
                  <a16:creationId xmlns:a16="http://schemas.microsoft.com/office/drawing/2014/main" id="{48CF6811-61F4-1899-1001-5C23ABA7EF1F}"/>
                </a:ext>
              </a:extLst>
            </p:cNvPr>
            <p:cNvSpPr/>
            <p:nvPr/>
          </p:nvSpPr>
          <p:spPr>
            <a:xfrm rot="10800000">
              <a:off x="2274692" y="3234368"/>
              <a:ext cx="8527" cy="36459"/>
            </a:xfrm>
            <a:custGeom>
              <a:avLst/>
              <a:gdLst/>
              <a:ahLst/>
              <a:cxnLst/>
              <a:rect l="l" t="t" r="r" b="b"/>
              <a:pathLst>
                <a:path w="145" h="620" extrusionOk="0">
                  <a:moveTo>
                    <a:pt x="41" y="0"/>
                  </a:moveTo>
                  <a:cubicBezTo>
                    <a:pt x="0" y="0"/>
                    <a:pt x="0" y="42"/>
                    <a:pt x="0" y="62"/>
                  </a:cubicBezTo>
                  <a:cubicBezTo>
                    <a:pt x="0" y="124"/>
                    <a:pt x="21" y="207"/>
                    <a:pt x="21" y="248"/>
                  </a:cubicBezTo>
                  <a:cubicBezTo>
                    <a:pt x="21" y="351"/>
                    <a:pt x="0" y="434"/>
                    <a:pt x="21" y="537"/>
                  </a:cubicBezTo>
                  <a:cubicBezTo>
                    <a:pt x="21" y="578"/>
                    <a:pt x="41" y="620"/>
                    <a:pt x="103" y="620"/>
                  </a:cubicBezTo>
                  <a:cubicBezTo>
                    <a:pt x="124" y="620"/>
                    <a:pt x="145" y="558"/>
                    <a:pt x="145" y="537"/>
                  </a:cubicBezTo>
                  <a:lnTo>
                    <a:pt x="145" y="475"/>
                  </a:lnTo>
                  <a:lnTo>
                    <a:pt x="145" y="310"/>
                  </a:lnTo>
                  <a:cubicBezTo>
                    <a:pt x="145" y="227"/>
                    <a:pt x="145" y="145"/>
                    <a:pt x="124" y="42"/>
                  </a:cubicBezTo>
                  <a:cubicBezTo>
                    <a:pt x="124" y="21"/>
                    <a:pt x="62" y="0"/>
                    <a:pt x="41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149;p58">
              <a:extLst>
                <a:ext uri="{FF2B5EF4-FFF2-40B4-BE49-F238E27FC236}">
                  <a16:creationId xmlns:a16="http://schemas.microsoft.com/office/drawing/2014/main" id="{2EA19563-5D3A-E7CC-0F3C-0E2010E0B31D}"/>
                </a:ext>
              </a:extLst>
            </p:cNvPr>
            <p:cNvSpPr/>
            <p:nvPr/>
          </p:nvSpPr>
          <p:spPr>
            <a:xfrm rot="10800000">
              <a:off x="1870476" y="2145485"/>
              <a:ext cx="1228544" cy="1158155"/>
            </a:xfrm>
            <a:custGeom>
              <a:avLst/>
              <a:gdLst/>
              <a:ahLst/>
              <a:cxnLst/>
              <a:rect l="l" t="t" r="r" b="b"/>
              <a:pathLst>
                <a:path w="20892" h="19695" extrusionOk="0">
                  <a:moveTo>
                    <a:pt x="8299" y="14926"/>
                  </a:moveTo>
                  <a:cubicBezTo>
                    <a:pt x="8341" y="14947"/>
                    <a:pt x="8361" y="14968"/>
                    <a:pt x="8423" y="14968"/>
                  </a:cubicBezTo>
                  <a:cubicBezTo>
                    <a:pt x="8444" y="15009"/>
                    <a:pt x="8506" y="15009"/>
                    <a:pt x="8526" y="15030"/>
                  </a:cubicBezTo>
                  <a:cubicBezTo>
                    <a:pt x="8506" y="15030"/>
                    <a:pt x="8464" y="15009"/>
                    <a:pt x="8423" y="15009"/>
                  </a:cubicBezTo>
                  <a:cubicBezTo>
                    <a:pt x="8341" y="15009"/>
                    <a:pt x="8299" y="15009"/>
                    <a:pt x="8217" y="15030"/>
                  </a:cubicBezTo>
                  <a:cubicBezTo>
                    <a:pt x="8216" y="15030"/>
                    <a:pt x="8216" y="15030"/>
                    <a:pt x="8215" y="15030"/>
                  </a:cubicBezTo>
                  <a:lnTo>
                    <a:pt x="8215" y="15030"/>
                  </a:lnTo>
                  <a:cubicBezTo>
                    <a:pt x="8234" y="15017"/>
                    <a:pt x="8248" y="14997"/>
                    <a:pt x="8258" y="14968"/>
                  </a:cubicBezTo>
                  <a:cubicBezTo>
                    <a:pt x="8258" y="14968"/>
                    <a:pt x="8299" y="14947"/>
                    <a:pt x="8299" y="14926"/>
                  </a:cubicBezTo>
                  <a:close/>
                  <a:moveTo>
                    <a:pt x="1404" y="1"/>
                  </a:moveTo>
                  <a:cubicBezTo>
                    <a:pt x="1280" y="1"/>
                    <a:pt x="1136" y="104"/>
                    <a:pt x="1115" y="166"/>
                  </a:cubicBezTo>
                  <a:lnTo>
                    <a:pt x="1074" y="207"/>
                  </a:lnTo>
                  <a:lnTo>
                    <a:pt x="1033" y="249"/>
                  </a:lnTo>
                  <a:cubicBezTo>
                    <a:pt x="991" y="290"/>
                    <a:pt x="971" y="352"/>
                    <a:pt x="909" y="393"/>
                  </a:cubicBezTo>
                  <a:cubicBezTo>
                    <a:pt x="868" y="476"/>
                    <a:pt x="806" y="558"/>
                    <a:pt x="764" y="682"/>
                  </a:cubicBezTo>
                  <a:cubicBezTo>
                    <a:pt x="702" y="785"/>
                    <a:pt x="661" y="909"/>
                    <a:pt x="620" y="1033"/>
                  </a:cubicBezTo>
                  <a:cubicBezTo>
                    <a:pt x="599" y="1116"/>
                    <a:pt x="599" y="1219"/>
                    <a:pt x="579" y="1302"/>
                  </a:cubicBezTo>
                  <a:lnTo>
                    <a:pt x="579" y="1384"/>
                  </a:lnTo>
                  <a:lnTo>
                    <a:pt x="579" y="1446"/>
                  </a:lnTo>
                  <a:cubicBezTo>
                    <a:pt x="579" y="1529"/>
                    <a:pt x="558" y="1591"/>
                    <a:pt x="558" y="1652"/>
                  </a:cubicBezTo>
                  <a:lnTo>
                    <a:pt x="558" y="1941"/>
                  </a:lnTo>
                  <a:lnTo>
                    <a:pt x="558" y="2024"/>
                  </a:lnTo>
                  <a:lnTo>
                    <a:pt x="558" y="2231"/>
                  </a:lnTo>
                  <a:cubicBezTo>
                    <a:pt x="558" y="2313"/>
                    <a:pt x="558" y="2375"/>
                    <a:pt x="579" y="2458"/>
                  </a:cubicBezTo>
                  <a:cubicBezTo>
                    <a:pt x="517" y="2416"/>
                    <a:pt x="475" y="2375"/>
                    <a:pt x="372" y="2354"/>
                  </a:cubicBezTo>
                  <a:lnTo>
                    <a:pt x="248" y="2354"/>
                  </a:lnTo>
                  <a:cubicBezTo>
                    <a:pt x="207" y="2354"/>
                    <a:pt x="166" y="2354"/>
                    <a:pt x="145" y="2375"/>
                  </a:cubicBezTo>
                  <a:cubicBezTo>
                    <a:pt x="63" y="2437"/>
                    <a:pt x="1" y="2520"/>
                    <a:pt x="1" y="2623"/>
                  </a:cubicBezTo>
                  <a:lnTo>
                    <a:pt x="1" y="2747"/>
                  </a:lnTo>
                  <a:lnTo>
                    <a:pt x="1" y="2829"/>
                  </a:lnTo>
                  <a:lnTo>
                    <a:pt x="1" y="2994"/>
                  </a:lnTo>
                  <a:lnTo>
                    <a:pt x="1" y="3283"/>
                  </a:lnTo>
                  <a:lnTo>
                    <a:pt x="1" y="3387"/>
                  </a:lnTo>
                  <a:lnTo>
                    <a:pt x="1" y="3552"/>
                  </a:lnTo>
                  <a:lnTo>
                    <a:pt x="1" y="3717"/>
                  </a:lnTo>
                  <a:lnTo>
                    <a:pt x="1" y="3820"/>
                  </a:lnTo>
                  <a:cubicBezTo>
                    <a:pt x="1" y="3985"/>
                    <a:pt x="42" y="4130"/>
                    <a:pt x="42" y="4295"/>
                  </a:cubicBezTo>
                  <a:lnTo>
                    <a:pt x="42" y="4398"/>
                  </a:lnTo>
                  <a:lnTo>
                    <a:pt x="63" y="4584"/>
                  </a:lnTo>
                  <a:lnTo>
                    <a:pt x="83" y="4749"/>
                  </a:lnTo>
                  <a:lnTo>
                    <a:pt x="166" y="5368"/>
                  </a:lnTo>
                  <a:lnTo>
                    <a:pt x="186" y="5554"/>
                  </a:lnTo>
                  <a:cubicBezTo>
                    <a:pt x="207" y="5843"/>
                    <a:pt x="269" y="6091"/>
                    <a:pt x="352" y="6359"/>
                  </a:cubicBezTo>
                  <a:lnTo>
                    <a:pt x="372" y="6462"/>
                  </a:lnTo>
                  <a:lnTo>
                    <a:pt x="455" y="6772"/>
                  </a:lnTo>
                  <a:cubicBezTo>
                    <a:pt x="475" y="6896"/>
                    <a:pt x="517" y="7020"/>
                    <a:pt x="558" y="7164"/>
                  </a:cubicBezTo>
                  <a:lnTo>
                    <a:pt x="620" y="7391"/>
                  </a:lnTo>
                  <a:cubicBezTo>
                    <a:pt x="682" y="7577"/>
                    <a:pt x="723" y="7742"/>
                    <a:pt x="806" y="7928"/>
                  </a:cubicBezTo>
                  <a:lnTo>
                    <a:pt x="971" y="8320"/>
                  </a:lnTo>
                  <a:cubicBezTo>
                    <a:pt x="930" y="8362"/>
                    <a:pt x="909" y="8444"/>
                    <a:pt x="971" y="8506"/>
                  </a:cubicBezTo>
                  <a:cubicBezTo>
                    <a:pt x="1012" y="8609"/>
                    <a:pt x="1074" y="8713"/>
                    <a:pt x="1095" y="8775"/>
                  </a:cubicBezTo>
                  <a:lnTo>
                    <a:pt x="1115" y="8857"/>
                  </a:lnTo>
                  <a:cubicBezTo>
                    <a:pt x="1136" y="8940"/>
                    <a:pt x="1177" y="9043"/>
                    <a:pt x="1219" y="9125"/>
                  </a:cubicBezTo>
                  <a:lnTo>
                    <a:pt x="1219" y="9084"/>
                  </a:lnTo>
                  <a:cubicBezTo>
                    <a:pt x="1342" y="9476"/>
                    <a:pt x="1528" y="9869"/>
                    <a:pt x="1797" y="10302"/>
                  </a:cubicBezTo>
                  <a:lnTo>
                    <a:pt x="1859" y="10426"/>
                  </a:lnTo>
                  <a:lnTo>
                    <a:pt x="2106" y="10818"/>
                  </a:lnTo>
                  <a:cubicBezTo>
                    <a:pt x="2209" y="11004"/>
                    <a:pt x="2333" y="11210"/>
                    <a:pt x="2457" y="11396"/>
                  </a:cubicBezTo>
                  <a:lnTo>
                    <a:pt x="2478" y="11417"/>
                  </a:lnTo>
                  <a:cubicBezTo>
                    <a:pt x="2684" y="11706"/>
                    <a:pt x="2932" y="11933"/>
                    <a:pt x="3138" y="12139"/>
                  </a:cubicBezTo>
                  <a:cubicBezTo>
                    <a:pt x="3407" y="12428"/>
                    <a:pt x="3655" y="12635"/>
                    <a:pt x="3861" y="12841"/>
                  </a:cubicBezTo>
                  <a:lnTo>
                    <a:pt x="3902" y="12841"/>
                  </a:lnTo>
                  <a:lnTo>
                    <a:pt x="4005" y="12945"/>
                  </a:lnTo>
                  <a:lnTo>
                    <a:pt x="4026" y="12965"/>
                  </a:lnTo>
                  <a:cubicBezTo>
                    <a:pt x="4129" y="13048"/>
                    <a:pt x="4212" y="13151"/>
                    <a:pt x="4315" y="13254"/>
                  </a:cubicBezTo>
                  <a:lnTo>
                    <a:pt x="4377" y="13295"/>
                  </a:lnTo>
                  <a:lnTo>
                    <a:pt x="4398" y="13316"/>
                  </a:lnTo>
                  <a:lnTo>
                    <a:pt x="4542" y="13481"/>
                  </a:lnTo>
                  <a:cubicBezTo>
                    <a:pt x="4625" y="13564"/>
                    <a:pt x="4707" y="13605"/>
                    <a:pt x="4811" y="13688"/>
                  </a:cubicBezTo>
                  <a:cubicBezTo>
                    <a:pt x="4934" y="13791"/>
                    <a:pt x="5058" y="13894"/>
                    <a:pt x="5203" y="13977"/>
                  </a:cubicBezTo>
                  <a:cubicBezTo>
                    <a:pt x="5306" y="14039"/>
                    <a:pt x="5430" y="14101"/>
                    <a:pt x="5554" y="14142"/>
                  </a:cubicBezTo>
                  <a:lnTo>
                    <a:pt x="5657" y="14204"/>
                  </a:lnTo>
                  <a:cubicBezTo>
                    <a:pt x="5740" y="14245"/>
                    <a:pt x="5822" y="14286"/>
                    <a:pt x="5925" y="14328"/>
                  </a:cubicBezTo>
                  <a:cubicBezTo>
                    <a:pt x="5987" y="14348"/>
                    <a:pt x="6090" y="14410"/>
                    <a:pt x="6235" y="14431"/>
                  </a:cubicBezTo>
                  <a:lnTo>
                    <a:pt x="6545" y="14513"/>
                  </a:lnTo>
                  <a:lnTo>
                    <a:pt x="6772" y="14596"/>
                  </a:lnTo>
                  <a:cubicBezTo>
                    <a:pt x="6854" y="14617"/>
                    <a:pt x="6957" y="14637"/>
                    <a:pt x="7019" y="14658"/>
                  </a:cubicBezTo>
                  <a:lnTo>
                    <a:pt x="7329" y="14741"/>
                  </a:lnTo>
                  <a:cubicBezTo>
                    <a:pt x="7515" y="14802"/>
                    <a:pt x="7721" y="14844"/>
                    <a:pt x="7907" y="14947"/>
                  </a:cubicBezTo>
                  <a:lnTo>
                    <a:pt x="8052" y="15030"/>
                  </a:lnTo>
                  <a:cubicBezTo>
                    <a:pt x="8093" y="15050"/>
                    <a:pt x="8114" y="15050"/>
                    <a:pt x="8134" y="15050"/>
                  </a:cubicBezTo>
                  <a:cubicBezTo>
                    <a:pt x="8151" y="15050"/>
                    <a:pt x="8166" y="15049"/>
                    <a:pt x="8180" y="15045"/>
                  </a:cubicBezTo>
                  <a:lnTo>
                    <a:pt x="8180" y="15045"/>
                  </a:lnTo>
                  <a:cubicBezTo>
                    <a:pt x="8155" y="15061"/>
                    <a:pt x="8126" y="15087"/>
                    <a:pt x="8114" y="15112"/>
                  </a:cubicBezTo>
                  <a:cubicBezTo>
                    <a:pt x="8052" y="15153"/>
                    <a:pt x="8031" y="15215"/>
                    <a:pt x="8010" y="15257"/>
                  </a:cubicBezTo>
                  <a:lnTo>
                    <a:pt x="7990" y="15319"/>
                  </a:lnTo>
                  <a:cubicBezTo>
                    <a:pt x="7990" y="15339"/>
                    <a:pt x="7948" y="15360"/>
                    <a:pt x="7948" y="15380"/>
                  </a:cubicBezTo>
                  <a:lnTo>
                    <a:pt x="7907" y="15484"/>
                  </a:lnTo>
                  <a:lnTo>
                    <a:pt x="7886" y="15525"/>
                  </a:lnTo>
                  <a:cubicBezTo>
                    <a:pt x="7845" y="15566"/>
                    <a:pt x="7825" y="15628"/>
                    <a:pt x="7825" y="15649"/>
                  </a:cubicBezTo>
                  <a:cubicBezTo>
                    <a:pt x="7804" y="15690"/>
                    <a:pt x="7783" y="15773"/>
                    <a:pt x="7783" y="15855"/>
                  </a:cubicBezTo>
                  <a:cubicBezTo>
                    <a:pt x="7742" y="15897"/>
                    <a:pt x="7742" y="15979"/>
                    <a:pt x="7742" y="16041"/>
                  </a:cubicBezTo>
                  <a:lnTo>
                    <a:pt x="7742" y="16103"/>
                  </a:lnTo>
                  <a:lnTo>
                    <a:pt x="7742" y="16289"/>
                  </a:lnTo>
                  <a:lnTo>
                    <a:pt x="7742" y="16371"/>
                  </a:lnTo>
                  <a:lnTo>
                    <a:pt x="7742" y="16557"/>
                  </a:lnTo>
                  <a:lnTo>
                    <a:pt x="7742" y="16619"/>
                  </a:lnTo>
                  <a:lnTo>
                    <a:pt x="7742" y="16826"/>
                  </a:lnTo>
                  <a:cubicBezTo>
                    <a:pt x="7742" y="16908"/>
                    <a:pt x="7783" y="16991"/>
                    <a:pt x="7804" y="17032"/>
                  </a:cubicBezTo>
                  <a:lnTo>
                    <a:pt x="7845" y="17176"/>
                  </a:lnTo>
                  <a:cubicBezTo>
                    <a:pt x="7886" y="17218"/>
                    <a:pt x="7886" y="17280"/>
                    <a:pt x="7907" y="17300"/>
                  </a:cubicBezTo>
                  <a:cubicBezTo>
                    <a:pt x="7886" y="17321"/>
                    <a:pt x="7845" y="17383"/>
                    <a:pt x="7845" y="17424"/>
                  </a:cubicBezTo>
                  <a:cubicBezTo>
                    <a:pt x="7845" y="17445"/>
                    <a:pt x="7886" y="17507"/>
                    <a:pt x="7886" y="17527"/>
                  </a:cubicBezTo>
                  <a:cubicBezTo>
                    <a:pt x="7845" y="17548"/>
                    <a:pt x="7845" y="17589"/>
                    <a:pt x="7845" y="17631"/>
                  </a:cubicBezTo>
                  <a:cubicBezTo>
                    <a:pt x="7845" y="17651"/>
                    <a:pt x="7886" y="17713"/>
                    <a:pt x="7886" y="17734"/>
                  </a:cubicBezTo>
                  <a:cubicBezTo>
                    <a:pt x="7907" y="17754"/>
                    <a:pt x="7928" y="17816"/>
                    <a:pt x="7948" y="17837"/>
                  </a:cubicBezTo>
                  <a:lnTo>
                    <a:pt x="7990" y="17858"/>
                  </a:lnTo>
                  <a:lnTo>
                    <a:pt x="8010" y="17899"/>
                  </a:lnTo>
                  <a:lnTo>
                    <a:pt x="8093" y="17961"/>
                  </a:lnTo>
                  <a:lnTo>
                    <a:pt x="8114" y="18002"/>
                  </a:lnTo>
                  <a:lnTo>
                    <a:pt x="8134" y="18023"/>
                  </a:lnTo>
                  <a:cubicBezTo>
                    <a:pt x="8134" y="18023"/>
                    <a:pt x="8155" y="18043"/>
                    <a:pt x="8155" y="18064"/>
                  </a:cubicBezTo>
                  <a:cubicBezTo>
                    <a:pt x="8196" y="18105"/>
                    <a:pt x="8196" y="18105"/>
                    <a:pt x="8237" y="18126"/>
                  </a:cubicBezTo>
                  <a:lnTo>
                    <a:pt x="8258" y="18147"/>
                  </a:lnTo>
                  <a:cubicBezTo>
                    <a:pt x="8320" y="18229"/>
                    <a:pt x="8361" y="18271"/>
                    <a:pt x="8423" y="18333"/>
                  </a:cubicBezTo>
                  <a:lnTo>
                    <a:pt x="8733" y="18642"/>
                  </a:lnTo>
                  <a:cubicBezTo>
                    <a:pt x="8815" y="18725"/>
                    <a:pt x="8919" y="18828"/>
                    <a:pt x="9043" y="18890"/>
                  </a:cubicBezTo>
                  <a:cubicBezTo>
                    <a:pt x="9063" y="18931"/>
                    <a:pt x="9125" y="18952"/>
                    <a:pt x="9146" y="18972"/>
                  </a:cubicBezTo>
                  <a:lnTo>
                    <a:pt x="9187" y="18993"/>
                  </a:lnTo>
                  <a:cubicBezTo>
                    <a:pt x="9249" y="19034"/>
                    <a:pt x="9290" y="19076"/>
                    <a:pt x="9352" y="19096"/>
                  </a:cubicBezTo>
                  <a:cubicBezTo>
                    <a:pt x="9476" y="19179"/>
                    <a:pt x="9600" y="19241"/>
                    <a:pt x="9744" y="19303"/>
                  </a:cubicBezTo>
                  <a:cubicBezTo>
                    <a:pt x="9971" y="19406"/>
                    <a:pt x="10260" y="19489"/>
                    <a:pt x="10508" y="19550"/>
                  </a:cubicBezTo>
                  <a:cubicBezTo>
                    <a:pt x="10611" y="19571"/>
                    <a:pt x="10694" y="19592"/>
                    <a:pt x="10777" y="19592"/>
                  </a:cubicBezTo>
                  <a:lnTo>
                    <a:pt x="11148" y="19674"/>
                  </a:lnTo>
                  <a:lnTo>
                    <a:pt x="11334" y="19674"/>
                  </a:lnTo>
                  <a:cubicBezTo>
                    <a:pt x="11355" y="19674"/>
                    <a:pt x="11417" y="19674"/>
                    <a:pt x="11437" y="19695"/>
                  </a:cubicBezTo>
                  <a:lnTo>
                    <a:pt x="11561" y="19695"/>
                  </a:lnTo>
                  <a:cubicBezTo>
                    <a:pt x="11437" y="19654"/>
                    <a:pt x="11540" y="19654"/>
                    <a:pt x="11664" y="19654"/>
                  </a:cubicBezTo>
                  <a:cubicBezTo>
                    <a:pt x="11747" y="19654"/>
                    <a:pt x="11829" y="19654"/>
                    <a:pt x="11871" y="19612"/>
                  </a:cubicBezTo>
                  <a:cubicBezTo>
                    <a:pt x="11933" y="19612"/>
                    <a:pt x="11953" y="19592"/>
                    <a:pt x="12015" y="19592"/>
                  </a:cubicBezTo>
                  <a:lnTo>
                    <a:pt x="12036" y="19592"/>
                  </a:lnTo>
                  <a:cubicBezTo>
                    <a:pt x="12077" y="19592"/>
                    <a:pt x="12139" y="19571"/>
                    <a:pt x="12222" y="19571"/>
                  </a:cubicBezTo>
                  <a:lnTo>
                    <a:pt x="12263" y="19571"/>
                  </a:lnTo>
                  <a:cubicBezTo>
                    <a:pt x="12366" y="19530"/>
                    <a:pt x="12469" y="19509"/>
                    <a:pt x="12593" y="19468"/>
                  </a:cubicBezTo>
                  <a:cubicBezTo>
                    <a:pt x="12696" y="19427"/>
                    <a:pt x="12779" y="19385"/>
                    <a:pt x="12882" y="19365"/>
                  </a:cubicBezTo>
                  <a:cubicBezTo>
                    <a:pt x="12965" y="19344"/>
                    <a:pt x="13068" y="19282"/>
                    <a:pt x="13171" y="19200"/>
                  </a:cubicBezTo>
                  <a:cubicBezTo>
                    <a:pt x="13254" y="19158"/>
                    <a:pt x="13295" y="19076"/>
                    <a:pt x="13378" y="19034"/>
                  </a:cubicBezTo>
                  <a:lnTo>
                    <a:pt x="13398" y="18993"/>
                  </a:lnTo>
                  <a:cubicBezTo>
                    <a:pt x="13481" y="18911"/>
                    <a:pt x="13522" y="18869"/>
                    <a:pt x="13584" y="18787"/>
                  </a:cubicBezTo>
                  <a:cubicBezTo>
                    <a:pt x="13625" y="18745"/>
                    <a:pt x="13687" y="18663"/>
                    <a:pt x="13729" y="18580"/>
                  </a:cubicBezTo>
                  <a:cubicBezTo>
                    <a:pt x="13791" y="18539"/>
                    <a:pt x="13811" y="18456"/>
                    <a:pt x="13832" y="18394"/>
                  </a:cubicBezTo>
                  <a:lnTo>
                    <a:pt x="13873" y="18333"/>
                  </a:lnTo>
                  <a:cubicBezTo>
                    <a:pt x="13894" y="18271"/>
                    <a:pt x="13894" y="18229"/>
                    <a:pt x="13914" y="18167"/>
                  </a:cubicBezTo>
                  <a:lnTo>
                    <a:pt x="13914" y="18126"/>
                  </a:lnTo>
                  <a:cubicBezTo>
                    <a:pt x="13914" y="18085"/>
                    <a:pt x="13935" y="18064"/>
                    <a:pt x="13935" y="18023"/>
                  </a:cubicBezTo>
                  <a:lnTo>
                    <a:pt x="13935" y="17961"/>
                  </a:lnTo>
                  <a:lnTo>
                    <a:pt x="13935" y="17837"/>
                  </a:lnTo>
                  <a:cubicBezTo>
                    <a:pt x="13976" y="17878"/>
                    <a:pt x="13976" y="17920"/>
                    <a:pt x="13997" y="17961"/>
                  </a:cubicBezTo>
                  <a:cubicBezTo>
                    <a:pt x="14018" y="18023"/>
                    <a:pt x="14038" y="18064"/>
                    <a:pt x="14100" y="18147"/>
                  </a:cubicBezTo>
                  <a:lnTo>
                    <a:pt x="14121" y="18188"/>
                  </a:lnTo>
                  <a:lnTo>
                    <a:pt x="14286" y="18436"/>
                  </a:lnTo>
                  <a:cubicBezTo>
                    <a:pt x="14348" y="18539"/>
                    <a:pt x="14451" y="18642"/>
                    <a:pt x="14554" y="18745"/>
                  </a:cubicBezTo>
                  <a:cubicBezTo>
                    <a:pt x="14658" y="18807"/>
                    <a:pt x="14740" y="18890"/>
                    <a:pt x="14843" y="18972"/>
                  </a:cubicBezTo>
                  <a:cubicBezTo>
                    <a:pt x="14947" y="19055"/>
                    <a:pt x="15070" y="19158"/>
                    <a:pt x="15215" y="19200"/>
                  </a:cubicBezTo>
                  <a:cubicBezTo>
                    <a:pt x="15339" y="19282"/>
                    <a:pt x="15463" y="19323"/>
                    <a:pt x="15566" y="19385"/>
                  </a:cubicBezTo>
                  <a:lnTo>
                    <a:pt x="15876" y="19468"/>
                  </a:lnTo>
                  <a:lnTo>
                    <a:pt x="15938" y="19468"/>
                  </a:lnTo>
                  <a:cubicBezTo>
                    <a:pt x="16061" y="19489"/>
                    <a:pt x="16185" y="19509"/>
                    <a:pt x="16350" y="19509"/>
                  </a:cubicBezTo>
                  <a:cubicBezTo>
                    <a:pt x="16495" y="19530"/>
                    <a:pt x="16619" y="19530"/>
                    <a:pt x="16763" y="19530"/>
                  </a:cubicBezTo>
                  <a:lnTo>
                    <a:pt x="16908" y="19530"/>
                  </a:lnTo>
                  <a:cubicBezTo>
                    <a:pt x="17011" y="19530"/>
                    <a:pt x="17114" y="19509"/>
                    <a:pt x="17238" y="19468"/>
                  </a:cubicBezTo>
                  <a:cubicBezTo>
                    <a:pt x="17300" y="19427"/>
                    <a:pt x="17383" y="19406"/>
                    <a:pt x="17424" y="19385"/>
                  </a:cubicBezTo>
                  <a:cubicBezTo>
                    <a:pt x="17486" y="19365"/>
                    <a:pt x="17548" y="19323"/>
                    <a:pt x="17610" y="19282"/>
                  </a:cubicBezTo>
                  <a:cubicBezTo>
                    <a:pt x="17630" y="19261"/>
                    <a:pt x="17651" y="19179"/>
                    <a:pt x="17651" y="19117"/>
                  </a:cubicBezTo>
                  <a:cubicBezTo>
                    <a:pt x="17837" y="19076"/>
                    <a:pt x="18023" y="18993"/>
                    <a:pt x="18208" y="18911"/>
                  </a:cubicBezTo>
                  <a:cubicBezTo>
                    <a:pt x="18332" y="18869"/>
                    <a:pt x="18477" y="18807"/>
                    <a:pt x="18621" y="18745"/>
                  </a:cubicBezTo>
                  <a:lnTo>
                    <a:pt x="18724" y="18683"/>
                  </a:lnTo>
                  <a:cubicBezTo>
                    <a:pt x="18786" y="18642"/>
                    <a:pt x="18890" y="18601"/>
                    <a:pt x="18972" y="18560"/>
                  </a:cubicBezTo>
                  <a:cubicBezTo>
                    <a:pt x="19158" y="18456"/>
                    <a:pt x="19344" y="18333"/>
                    <a:pt x="19550" y="18147"/>
                  </a:cubicBezTo>
                  <a:cubicBezTo>
                    <a:pt x="19695" y="18023"/>
                    <a:pt x="19819" y="17837"/>
                    <a:pt x="19984" y="17631"/>
                  </a:cubicBezTo>
                  <a:cubicBezTo>
                    <a:pt x="20004" y="17569"/>
                    <a:pt x="20025" y="17548"/>
                    <a:pt x="20066" y="17507"/>
                  </a:cubicBezTo>
                  <a:cubicBezTo>
                    <a:pt x="20087" y="17445"/>
                    <a:pt x="20128" y="17404"/>
                    <a:pt x="20169" y="17342"/>
                  </a:cubicBezTo>
                  <a:lnTo>
                    <a:pt x="20211" y="17238"/>
                  </a:lnTo>
                  <a:lnTo>
                    <a:pt x="20231" y="17197"/>
                  </a:lnTo>
                  <a:lnTo>
                    <a:pt x="20314" y="17115"/>
                  </a:lnTo>
                  <a:cubicBezTo>
                    <a:pt x="20397" y="17032"/>
                    <a:pt x="20438" y="16929"/>
                    <a:pt x="20520" y="16826"/>
                  </a:cubicBezTo>
                  <a:cubicBezTo>
                    <a:pt x="20582" y="16743"/>
                    <a:pt x="20603" y="16681"/>
                    <a:pt x="20644" y="16598"/>
                  </a:cubicBezTo>
                  <a:lnTo>
                    <a:pt x="20686" y="16537"/>
                  </a:lnTo>
                  <a:lnTo>
                    <a:pt x="20747" y="16392"/>
                  </a:lnTo>
                  <a:cubicBezTo>
                    <a:pt x="20747" y="16371"/>
                    <a:pt x="20789" y="16309"/>
                    <a:pt x="20789" y="16289"/>
                  </a:cubicBezTo>
                  <a:lnTo>
                    <a:pt x="20809" y="16227"/>
                  </a:lnTo>
                  <a:lnTo>
                    <a:pt x="20830" y="16165"/>
                  </a:lnTo>
                  <a:cubicBezTo>
                    <a:pt x="20830" y="16124"/>
                    <a:pt x="20851" y="16103"/>
                    <a:pt x="20851" y="16062"/>
                  </a:cubicBezTo>
                  <a:cubicBezTo>
                    <a:pt x="20851" y="16020"/>
                    <a:pt x="20892" y="16000"/>
                    <a:pt x="20892" y="15979"/>
                  </a:cubicBezTo>
                  <a:lnTo>
                    <a:pt x="20892" y="15917"/>
                  </a:lnTo>
                  <a:lnTo>
                    <a:pt x="20892" y="15855"/>
                  </a:lnTo>
                  <a:cubicBezTo>
                    <a:pt x="20892" y="15793"/>
                    <a:pt x="20830" y="15752"/>
                    <a:pt x="20789" y="15752"/>
                  </a:cubicBezTo>
                  <a:cubicBezTo>
                    <a:pt x="20747" y="15752"/>
                    <a:pt x="20727" y="15752"/>
                    <a:pt x="20706" y="15773"/>
                  </a:cubicBezTo>
                  <a:cubicBezTo>
                    <a:pt x="20686" y="15793"/>
                    <a:pt x="20686" y="15793"/>
                    <a:pt x="20686" y="15814"/>
                  </a:cubicBezTo>
                  <a:lnTo>
                    <a:pt x="20686" y="15876"/>
                  </a:lnTo>
                  <a:cubicBezTo>
                    <a:pt x="20686" y="15917"/>
                    <a:pt x="20644" y="15979"/>
                    <a:pt x="20624" y="16062"/>
                  </a:cubicBezTo>
                  <a:lnTo>
                    <a:pt x="20603" y="16103"/>
                  </a:lnTo>
                  <a:lnTo>
                    <a:pt x="20603" y="16124"/>
                  </a:lnTo>
                  <a:lnTo>
                    <a:pt x="20603" y="16165"/>
                  </a:lnTo>
                  <a:cubicBezTo>
                    <a:pt x="20582" y="16227"/>
                    <a:pt x="20541" y="16309"/>
                    <a:pt x="20500" y="16371"/>
                  </a:cubicBezTo>
                  <a:cubicBezTo>
                    <a:pt x="20479" y="16413"/>
                    <a:pt x="20438" y="16475"/>
                    <a:pt x="20438" y="16516"/>
                  </a:cubicBezTo>
                  <a:cubicBezTo>
                    <a:pt x="20417" y="16578"/>
                    <a:pt x="20397" y="16619"/>
                    <a:pt x="20335" y="16681"/>
                  </a:cubicBezTo>
                  <a:cubicBezTo>
                    <a:pt x="20273" y="16805"/>
                    <a:pt x="20190" y="16908"/>
                    <a:pt x="20087" y="17011"/>
                  </a:cubicBezTo>
                  <a:cubicBezTo>
                    <a:pt x="19963" y="17176"/>
                    <a:pt x="19819" y="17321"/>
                    <a:pt x="19695" y="17445"/>
                  </a:cubicBezTo>
                  <a:cubicBezTo>
                    <a:pt x="19612" y="17527"/>
                    <a:pt x="19550" y="17610"/>
                    <a:pt x="19447" y="17672"/>
                  </a:cubicBezTo>
                  <a:cubicBezTo>
                    <a:pt x="19364" y="17734"/>
                    <a:pt x="19282" y="17775"/>
                    <a:pt x="19199" y="17858"/>
                  </a:cubicBezTo>
                  <a:lnTo>
                    <a:pt x="19158" y="17920"/>
                  </a:lnTo>
                  <a:lnTo>
                    <a:pt x="19096" y="17940"/>
                  </a:lnTo>
                  <a:lnTo>
                    <a:pt x="19137" y="17940"/>
                  </a:lnTo>
                  <a:cubicBezTo>
                    <a:pt x="19055" y="17982"/>
                    <a:pt x="18972" y="18043"/>
                    <a:pt x="18869" y="18085"/>
                  </a:cubicBezTo>
                  <a:cubicBezTo>
                    <a:pt x="18786" y="18147"/>
                    <a:pt x="18683" y="18188"/>
                    <a:pt x="18621" y="18250"/>
                  </a:cubicBezTo>
                  <a:cubicBezTo>
                    <a:pt x="18559" y="18271"/>
                    <a:pt x="18539" y="18312"/>
                    <a:pt x="18477" y="18312"/>
                  </a:cubicBezTo>
                  <a:lnTo>
                    <a:pt x="18415" y="18333"/>
                  </a:lnTo>
                  <a:cubicBezTo>
                    <a:pt x="18332" y="18353"/>
                    <a:pt x="18270" y="18374"/>
                    <a:pt x="18208" y="18415"/>
                  </a:cubicBezTo>
                  <a:cubicBezTo>
                    <a:pt x="18064" y="18456"/>
                    <a:pt x="17940" y="18477"/>
                    <a:pt x="17837" y="18518"/>
                  </a:cubicBezTo>
                  <a:cubicBezTo>
                    <a:pt x="17651" y="18560"/>
                    <a:pt x="17486" y="18560"/>
                    <a:pt x="17321" y="18580"/>
                  </a:cubicBezTo>
                  <a:lnTo>
                    <a:pt x="16887" y="18580"/>
                  </a:lnTo>
                  <a:cubicBezTo>
                    <a:pt x="16805" y="18580"/>
                    <a:pt x="16722" y="18560"/>
                    <a:pt x="16660" y="18560"/>
                  </a:cubicBezTo>
                  <a:cubicBezTo>
                    <a:pt x="16577" y="18560"/>
                    <a:pt x="16495" y="18539"/>
                    <a:pt x="16412" y="18539"/>
                  </a:cubicBezTo>
                  <a:cubicBezTo>
                    <a:pt x="16350" y="18498"/>
                    <a:pt x="16288" y="18498"/>
                    <a:pt x="16206" y="18477"/>
                  </a:cubicBezTo>
                  <a:cubicBezTo>
                    <a:pt x="16144" y="18456"/>
                    <a:pt x="16082" y="18456"/>
                    <a:pt x="16061" y="18436"/>
                  </a:cubicBezTo>
                  <a:lnTo>
                    <a:pt x="15979" y="18394"/>
                  </a:lnTo>
                  <a:cubicBezTo>
                    <a:pt x="15958" y="18374"/>
                    <a:pt x="15896" y="18374"/>
                    <a:pt x="15876" y="18353"/>
                  </a:cubicBezTo>
                  <a:lnTo>
                    <a:pt x="15855" y="18353"/>
                  </a:lnTo>
                  <a:cubicBezTo>
                    <a:pt x="15793" y="18333"/>
                    <a:pt x="15752" y="18333"/>
                    <a:pt x="15690" y="18312"/>
                  </a:cubicBezTo>
                  <a:lnTo>
                    <a:pt x="15545" y="18229"/>
                  </a:lnTo>
                  <a:cubicBezTo>
                    <a:pt x="15525" y="18188"/>
                    <a:pt x="15483" y="18188"/>
                    <a:pt x="15442" y="18167"/>
                  </a:cubicBezTo>
                  <a:cubicBezTo>
                    <a:pt x="15339" y="18126"/>
                    <a:pt x="15256" y="18064"/>
                    <a:pt x="15174" y="18002"/>
                  </a:cubicBezTo>
                  <a:lnTo>
                    <a:pt x="14947" y="17837"/>
                  </a:lnTo>
                  <a:cubicBezTo>
                    <a:pt x="14926" y="17837"/>
                    <a:pt x="14905" y="17816"/>
                    <a:pt x="14905" y="17816"/>
                  </a:cubicBezTo>
                  <a:lnTo>
                    <a:pt x="14864" y="17775"/>
                  </a:lnTo>
                  <a:lnTo>
                    <a:pt x="14658" y="17569"/>
                  </a:lnTo>
                  <a:cubicBezTo>
                    <a:pt x="14616" y="17527"/>
                    <a:pt x="14596" y="17445"/>
                    <a:pt x="14534" y="17404"/>
                  </a:cubicBezTo>
                  <a:lnTo>
                    <a:pt x="14389" y="17156"/>
                  </a:lnTo>
                  <a:cubicBezTo>
                    <a:pt x="14348" y="17135"/>
                    <a:pt x="14327" y="17115"/>
                    <a:pt x="14307" y="17115"/>
                  </a:cubicBezTo>
                  <a:cubicBezTo>
                    <a:pt x="14245" y="17094"/>
                    <a:pt x="14224" y="17094"/>
                    <a:pt x="14183" y="17053"/>
                  </a:cubicBezTo>
                  <a:cubicBezTo>
                    <a:pt x="14080" y="17053"/>
                    <a:pt x="14018" y="17115"/>
                    <a:pt x="13976" y="17135"/>
                  </a:cubicBezTo>
                  <a:lnTo>
                    <a:pt x="13914" y="17197"/>
                  </a:lnTo>
                  <a:lnTo>
                    <a:pt x="13894" y="17238"/>
                  </a:lnTo>
                  <a:cubicBezTo>
                    <a:pt x="13832" y="17300"/>
                    <a:pt x="13811" y="17342"/>
                    <a:pt x="13791" y="17404"/>
                  </a:cubicBezTo>
                  <a:cubicBezTo>
                    <a:pt x="13770" y="17424"/>
                    <a:pt x="13770" y="17424"/>
                    <a:pt x="13770" y="17445"/>
                  </a:cubicBezTo>
                  <a:lnTo>
                    <a:pt x="13729" y="17486"/>
                  </a:lnTo>
                  <a:lnTo>
                    <a:pt x="13625" y="17569"/>
                  </a:lnTo>
                  <a:cubicBezTo>
                    <a:pt x="13584" y="17631"/>
                    <a:pt x="13502" y="17672"/>
                    <a:pt x="13460" y="17734"/>
                  </a:cubicBezTo>
                  <a:cubicBezTo>
                    <a:pt x="13378" y="17796"/>
                    <a:pt x="13274" y="17837"/>
                    <a:pt x="13151" y="17899"/>
                  </a:cubicBezTo>
                  <a:cubicBezTo>
                    <a:pt x="13006" y="17940"/>
                    <a:pt x="12903" y="17961"/>
                    <a:pt x="12800" y="17961"/>
                  </a:cubicBezTo>
                  <a:lnTo>
                    <a:pt x="12676" y="17961"/>
                  </a:lnTo>
                  <a:cubicBezTo>
                    <a:pt x="12531" y="17940"/>
                    <a:pt x="12346" y="17920"/>
                    <a:pt x="12222" y="17837"/>
                  </a:cubicBezTo>
                  <a:cubicBezTo>
                    <a:pt x="12118" y="17796"/>
                    <a:pt x="12015" y="17734"/>
                    <a:pt x="11933" y="17651"/>
                  </a:cubicBezTo>
                  <a:cubicBezTo>
                    <a:pt x="11912" y="17631"/>
                    <a:pt x="11850" y="17610"/>
                    <a:pt x="11829" y="17548"/>
                  </a:cubicBezTo>
                  <a:cubicBezTo>
                    <a:pt x="11809" y="17507"/>
                    <a:pt x="11767" y="17486"/>
                    <a:pt x="11767" y="17424"/>
                  </a:cubicBezTo>
                  <a:cubicBezTo>
                    <a:pt x="11767" y="17383"/>
                    <a:pt x="11747" y="17342"/>
                    <a:pt x="11747" y="17300"/>
                  </a:cubicBezTo>
                  <a:lnTo>
                    <a:pt x="11747" y="17238"/>
                  </a:lnTo>
                  <a:cubicBezTo>
                    <a:pt x="11747" y="17218"/>
                    <a:pt x="11767" y="17197"/>
                    <a:pt x="11767" y="17135"/>
                  </a:cubicBezTo>
                  <a:lnTo>
                    <a:pt x="11850" y="16991"/>
                  </a:lnTo>
                  <a:cubicBezTo>
                    <a:pt x="11871" y="16970"/>
                    <a:pt x="11912" y="16929"/>
                    <a:pt x="11953" y="16908"/>
                  </a:cubicBezTo>
                  <a:lnTo>
                    <a:pt x="12015" y="16867"/>
                  </a:lnTo>
                  <a:cubicBezTo>
                    <a:pt x="12056" y="16805"/>
                    <a:pt x="12118" y="16764"/>
                    <a:pt x="12118" y="16681"/>
                  </a:cubicBezTo>
                  <a:cubicBezTo>
                    <a:pt x="12118" y="16557"/>
                    <a:pt x="12015" y="16454"/>
                    <a:pt x="11933" y="16413"/>
                  </a:cubicBezTo>
                  <a:cubicBezTo>
                    <a:pt x="11871" y="16392"/>
                    <a:pt x="11850" y="16371"/>
                    <a:pt x="11829" y="16371"/>
                  </a:cubicBezTo>
                  <a:lnTo>
                    <a:pt x="11747" y="16289"/>
                  </a:lnTo>
                  <a:cubicBezTo>
                    <a:pt x="11726" y="16268"/>
                    <a:pt x="11726" y="16248"/>
                    <a:pt x="11706" y="16186"/>
                  </a:cubicBezTo>
                  <a:cubicBezTo>
                    <a:pt x="11664" y="16144"/>
                    <a:pt x="11664" y="16082"/>
                    <a:pt x="11664" y="16000"/>
                  </a:cubicBezTo>
                  <a:lnTo>
                    <a:pt x="11664" y="15938"/>
                  </a:lnTo>
                  <a:lnTo>
                    <a:pt x="11664" y="15855"/>
                  </a:lnTo>
                  <a:cubicBezTo>
                    <a:pt x="11664" y="15793"/>
                    <a:pt x="11664" y="15773"/>
                    <a:pt x="11644" y="15731"/>
                  </a:cubicBezTo>
                  <a:lnTo>
                    <a:pt x="11644" y="15669"/>
                  </a:lnTo>
                  <a:lnTo>
                    <a:pt x="11747" y="15669"/>
                  </a:lnTo>
                  <a:cubicBezTo>
                    <a:pt x="11871" y="15669"/>
                    <a:pt x="12015" y="15669"/>
                    <a:pt x="12139" y="15690"/>
                  </a:cubicBezTo>
                  <a:lnTo>
                    <a:pt x="12552" y="15690"/>
                  </a:lnTo>
                  <a:cubicBezTo>
                    <a:pt x="12696" y="15690"/>
                    <a:pt x="12862" y="15690"/>
                    <a:pt x="12985" y="15669"/>
                  </a:cubicBezTo>
                  <a:lnTo>
                    <a:pt x="13254" y="15649"/>
                  </a:lnTo>
                  <a:cubicBezTo>
                    <a:pt x="13419" y="15628"/>
                    <a:pt x="13605" y="15587"/>
                    <a:pt x="13811" y="15566"/>
                  </a:cubicBezTo>
                  <a:cubicBezTo>
                    <a:pt x="13935" y="15546"/>
                    <a:pt x="14080" y="15525"/>
                    <a:pt x="14224" y="15484"/>
                  </a:cubicBezTo>
                  <a:cubicBezTo>
                    <a:pt x="14348" y="15463"/>
                    <a:pt x="14492" y="15442"/>
                    <a:pt x="14616" y="15380"/>
                  </a:cubicBezTo>
                  <a:cubicBezTo>
                    <a:pt x="14864" y="15319"/>
                    <a:pt x="15132" y="15215"/>
                    <a:pt x="15359" y="15112"/>
                  </a:cubicBezTo>
                  <a:cubicBezTo>
                    <a:pt x="15483" y="15050"/>
                    <a:pt x="15587" y="15009"/>
                    <a:pt x="15731" y="14926"/>
                  </a:cubicBezTo>
                  <a:cubicBezTo>
                    <a:pt x="15793" y="14864"/>
                    <a:pt x="15896" y="14823"/>
                    <a:pt x="15979" y="14761"/>
                  </a:cubicBezTo>
                  <a:lnTo>
                    <a:pt x="16061" y="14720"/>
                  </a:lnTo>
                  <a:cubicBezTo>
                    <a:pt x="16165" y="14658"/>
                    <a:pt x="16268" y="14596"/>
                    <a:pt x="16371" y="14534"/>
                  </a:cubicBezTo>
                  <a:lnTo>
                    <a:pt x="16681" y="14307"/>
                  </a:lnTo>
                  <a:cubicBezTo>
                    <a:pt x="16784" y="14224"/>
                    <a:pt x="16887" y="14121"/>
                    <a:pt x="16970" y="14039"/>
                  </a:cubicBezTo>
                  <a:cubicBezTo>
                    <a:pt x="17032" y="13977"/>
                    <a:pt x="17094" y="13915"/>
                    <a:pt x="17135" y="13832"/>
                  </a:cubicBezTo>
                  <a:cubicBezTo>
                    <a:pt x="17176" y="13812"/>
                    <a:pt x="17197" y="13770"/>
                    <a:pt x="17217" y="13729"/>
                  </a:cubicBezTo>
                  <a:lnTo>
                    <a:pt x="17238" y="13708"/>
                  </a:lnTo>
                  <a:cubicBezTo>
                    <a:pt x="17341" y="13584"/>
                    <a:pt x="17486" y="13481"/>
                    <a:pt x="17548" y="13316"/>
                  </a:cubicBezTo>
                  <a:cubicBezTo>
                    <a:pt x="17610" y="13275"/>
                    <a:pt x="17630" y="13192"/>
                    <a:pt x="17651" y="13151"/>
                  </a:cubicBezTo>
                  <a:cubicBezTo>
                    <a:pt x="17651" y="13110"/>
                    <a:pt x="17692" y="13089"/>
                    <a:pt x="17692" y="13068"/>
                  </a:cubicBezTo>
                  <a:lnTo>
                    <a:pt x="17713" y="13006"/>
                  </a:lnTo>
                  <a:lnTo>
                    <a:pt x="17734" y="12986"/>
                  </a:lnTo>
                  <a:lnTo>
                    <a:pt x="17795" y="12945"/>
                  </a:lnTo>
                  <a:cubicBezTo>
                    <a:pt x="17795" y="12945"/>
                    <a:pt x="17816" y="12945"/>
                    <a:pt x="17816" y="12903"/>
                  </a:cubicBezTo>
                  <a:lnTo>
                    <a:pt x="18043" y="12841"/>
                  </a:lnTo>
                  <a:cubicBezTo>
                    <a:pt x="18146" y="12779"/>
                    <a:pt x="18229" y="12759"/>
                    <a:pt x="18312" y="12697"/>
                  </a:cubicBezTo>
                  <a:cubicBezTo>
                    <a:pt x="18456" y="12594"/>
                    <a:pt x="18621" y="12490"/>
                    <a:pt x="18766" y="12367"/>
                  </a:cubicBezTo>
                  <a:cubicBezTo>
                    <a:pt x="18848" y="12325"/>
                    <a:pt x="18890" y="12263"/>
                    <a:pt x="18972" y="12181"/>
                  </a:cubicBezTo>
                  <a:lnTo>
                    <a:pt x="19055" y="12139"/>
                  </a:lnTo>
                  <a:cubicBezTo>
                    <a:pt x="19096" y="12119"/>
                    <a:pt x="19137" y="12057"/>
                    <a:pt x="19179" y="12036"/>
                  </a:cubicBezTo>
                  <a:cubicBezTo>
                    <a:pt x="19282" y="11933"/>
                    <a:pt x="19364" y="11830"/>
                    <a:pt x="19468" y="11747"/>
                  </a:cubicBezTo>
                  <a:lnTo>
                    <a:pt x="19509" y="11665"/>
                  </a:lnTo>
                  <a:lnTo>
                    <a:pt x="19550" y="11644"/>
                  </a:lnTo>
                  <a:lnTo>
                    <a:pt x="19591" y="11603"/>
                  </a:lnTo>
                  <a:cubicBezTo>
                    <a:pt x="19612" y="11541"/>
                    <a:pt x="19674" y="11520"/>
                    <a:pt x="19695" y="11458"/>
                  </a:cubicBezTo>
                  <a:cubicBezTo>
                    <a:pt x="19757" y="11417"/>
                    <a:pt x="19798" y="11334"/>
                    <a:pt x="19860" y="11252"/>
                  </a:cubicBezTo>
                  <a:cubicBezTo>
                    <a:pt x="19901" y="11190"/>
                    <a:pt x="19922" y="11128"/>
                    <a:pt x="19984" y="11045"/>
                  </a:cubicBezTo>
                  <a:cubicBezTo>
                    <a:pt x="19984" y="11025"/>
                    <a:pt x="20004" y="11004"/>
                    <a:pt x="20004" y="10983"/>
                  </a:cubicBezTo>
                  <a:cubicBezTo>
                    <a:pt x="20004" y="10942"/>
                    <a:pt x="20004" y="10921"/>
                    <a:pt x="20025" y="10901"/>
                  </a:cubicBezTo>
                  <a:cubicBezTo>
                    <a:pt x="20025" y="10839"/>
                    <a:pt x="20066" y="10818"/>
                    <a:pt x="20066" y="10798"/>
                  </a:cubicBezTo>
                  <a:cubicBezTo>
                    <a:pt x="20066" y="10715"/>
                    <a:pt x="20004" y="10694"/>
                    <a:pt x="19922" y="10694"/>
                  </a:cubicBezTo>
                  <a:cubicBezTo>
                    <a:pt x="19860" y="10694"/>
                    <a:pt x="19798" y="10736"/>
                    <a:pt x="19777" y="10798"/>
                  </a:cubicBezTo>
                  <a:lnTo>
                    <a:pt x="19777" y="10818"/>
                  </a:lnTo>
                  <a:lnTo>
                    <a:pt x="19777" y="10839"/>
                  </a:lnTo>
                  <a:lnTo>
                    <a:pt x="19757" y="10880"/>
                  </a:lnTo>
                  <a:lnTo>
                    <a:pt x="19695" y="10921"/>
                  </a:lnTo>
                  <a:lnTo>
                    <a:pt x="19653" y="10983"/>
                  </a:lnTo>
                  <a:cubicBezTo>
                    <a:pt x="19612" y="11004"/>
                    <a:pt x="19591" y="11045"/>
                    <a:pt x="19550" y="11087"/>
                  </a:cubicBezTo>
                  <a:cubicBezTo>
                    <a:pt x="19406" y="11210"/>
                    <a:pt x="19302" y="11334"/>
                    <a:pt x="19179" y="11438"/>
                  </a:cubicBezTo>
                  <a:lnTo>
                    <a:pt x="19055" y="11541"/>
                  </a:lnTo>
                  <a:cubicBezTo>
                    <a:pt x="18951" y="11623"/>
                    <a:pt x="18869" y="11706"/>
                    <a:pt x="18766" y="11768"/>
                  </a:cubicBezTo>
                  <a:lnTo>
                    <a:pt x="18539" y="11933"/>
                  </a:lnTo>
                  <a:cubicBezTo>
                    <a:pt x="18518" y="11954"/>
                    <a:pt x="18477" y="11954"/>
                    <a:pt x="18435" y="11974"/>
                  </a:cubicBezTo>
                  <a:lnTo>
                    <a:pt x="18270" y="12057"/>
                  </a:lnTo>
                  <a:cubicBezTo>
                    <a:pt x="18208" y="12119"/>
                    <a:pt x="18105" y="12160"/>
                    <a:pt x="18002" y="12181"/>
                  </a:cubicBezTo>
                  <a:lnTo>
                    <a:pt x="17940" y="12222"/>
                  </a:lnTo>
                  <a:lnTo>
                    <a:pt x="17899" y="12243"/>
                  </a:lnTo>
                  <a:lnTo>
                    <a:pt x="17816" y="12263"/>
                  </a:lnTo>
                  <a:lnTo>
                    <a:pt x="17754" y="12263"/>
                  </a:lnTo>
                  <a:cubicBezTo>
                    <a:pt x="17734" y="12263"/>
                    <a:pt x="17692" y="12284"/>
                    <a:pt x="17651" y="12325"/>
                  </a:cubicBezTo>
                  <a:lnTo>
                    <a:pt x="17589" y="12387"/>
                  </a:lnTo>
                  <a:cubicBezTo>
                    <a:pt x="17548" y="12449"/>
                    <a:pt x="17506" y="12490"/>
                    <a:pt x="17486" y="12552"/>
                  </a:cubicBezTo>
                  <a:lnTo>
                    <a:pt x="17321" y="12738"/>
                  </a:lnTo>
                  <a:cubicBezTo>
                    <a:pt x="17300" y="12738"/>
                    <a:pt x="17238" y="12759"/>
                    <a:pt x="17217" y="12779"/>
                  </a:cubicBezTo>
                  <a:cubicBezTo>
                    <a:pt x="17032" y="12945"/>
                    <a:pt x="16887" y="13110"/>
                    <a:pt x="16701" y="13295"/>
                  </a:cubicBezTo>
                  <a:cubicBezTo>
                    <a:pt x="16557" y="13461"/>
                    <a:pt x="16371" y="13605"/>
                    <a:pt x="16103" y="13791"/>
                  </a:cubicBezTo>
                  <a:lnTo>
                    <a:pt x="16082" y="13812"/>
                  </a:lnTo>
                  <a:cubicBezTo>
                    <a:pt x="15938" y="13915"/>
                    <a:pt x="15772" y="14018"/>
                    <a:pt x="15628" y="14101"/>
                  </a:cubicBezTo>
                  <a:cubicBezTo>
                    <a:pt x="15442" y="14204"/>
                    <a:pt x="15277" y="14286"/>
                    <a:pt x="15112" y="14390"/>
                  </a:cubicBezTo>
                  <a:cubicBezTo>
                    <a:pt x="14926" y="14493"/>
                    <a:pt x="14720" y="14534"/>
                    <a:pt x="14534" y="14617"/>
                  </a:cubicBezTo>
                  <a:lnTo>
                    <a:pt x="14389" y="14658"/>
                  </a:lnTo>
                  <a:cubicBezTo>
                    <a:pt x="14224" y="14720"/>
                    <a:pt x="14100" y="14761"/>
                    <a:pt x="13935" y="14823"/>
                  </a:cubicBezTo>
                  <a:cubicBezTo>
                    <a:pt x="13770" y="14864"/>
                    <a:pt x="13563" y="14926"/>
                    <a:pt x="13378" y="14968"/>
                  </a:cubicBezTo>
                  <a:cubicBezTo>
                    <a:pt x="13192" y="15030"/>
                    <a:pt x="12985" y="15050"/>
                    <a:pt x="12800" y="15071"/>
                  </a:cubicBezTo>
                  <a:lnTo>
                    <a:pt x="12738" y="15112"/>
                  </a:lnTo>
                  <a:cubicBezTo>
                    <a:pt x="12531" y="15133"/>
                    <a:pt x="12346" y="15174"/>
                    <a:pt x="12139" y="15215"/>
                  </a:cubicBezTo>
                  <a:lnTo>
                    <a:pt x="12015" y="15236"/>
                  </a:lnTo>
                  <a:cubicBezTo>
                    <a:pt x="11953" y="15236"/>
                    <a:pt x="11871" y="15257"/>
                    <a:pt x="11829" y="15257"/>
                  </a:cubicBezTo>
                  <a:cubicBezTo>
                    <a:pt x="11767" y="15257"/>
                    <a:pt x="11726" y="15277"/>
                    <a:pt x="11706" y="15277"/>
                  </a:cubicBezTo>
                  <a:cubicBezTo>
                    <a:pt x="11706" y="15257"/>
                    <a:pt x="11664" y="15236"/>
                    <a:pt x="11664" y="15215"/>
                  </a:cubicBezTo>
                  <a:cubicBezTo>
                    <a:pt x="11644" y="15174"/>
                    <a:pt x="11602" y="15153"/>
                    <a:pt x="11540" y="15153"/>
                  </a:cubicBezTo>
                  <a:lnTo>
                    <a:pt x="11520" y="15153"/>
                  </a:lnTo>
                  <a:cubicBezTo>
                    <a:pt x="11458" y="15174"/>
                    <a:pt x="11437" y="15215"/>
                    <a:pt x="11396" y="15236"/>
                  </a:cubicBezTo>
                  <a:lnTo>
                    <a:pt x="11024" y="15236"/>
                  </a:lnTo>
                  <a:cubicBezTo>
                    <a:pt x="10983" y="15236"/>
                    <a:pt x="10921" y="15236"/>
                    <a:pt x="10880" y="15257"/>
                  </a:cubicBezTo>
                  <a:cubicBezTo>
                    <a:pt x="10777" y="15257"/>
                    <a:pt x="10694" y="15277"/>
                    <a:pt x="10591" y="15277"/>
                  </a:cubicBezTo>
                  <a:lnTo>
                    <a:pt x="10178" y="15277"/>
                  </a:lnTo>
                  <a:cubicBezTo>
                    <a:pt x="10013" y="15277"/>
                    <a:pt x="9889" y="15257"/>
                    <a:pt x="9744" y="15236"/>
                  </a:cubicBezTo>
                  <a:lnTo>
                    <a:pt x="9682" y="15236"/>
                  </a:lnTo>
                  <a:cubicBezTo>
                    <a:pt x="9682" y="15236"/>
                    <a:pt x="9682" y="15215"/>
                    <a:pt x="9703" y="15215"/>
                  </a:cubicBezTo>
                  <a:cubicBezTo>
                    <a:pt x="9703" y="15174"/>
                    <a:pt x="9703" y="15133"/>
                    <a:pt x="9682" y="15112"/>
                  </a:cubicBezTo>
                  <a:cubicBezTo>
                    <a:pt x="9662" y="15071"/>
                    <a:pt x="9641" y="15050"/>
                    <a:pt x="9600" y="15050"/>
                  </a:cubicBezTo>
                  <a:lnTo>
                    <a:pt x="9559" y="15050"/>
                  </a:lnTo>
                  <a:cubicBezTo>
                    <a:pt x="9476" y="15030"/>
                    <a:pt x="9393" y="15030"/>
                    <a:pt x="9332" y="15009"/>
                  </a:cubicBezTo>
                  <a:cubicBezTo>
                    <a:pt x="9249" y="14968"/>
                    <a:pt x="9187" y="14947"/>
                    <a:pt x="9146" y="14926"/>
                  </a:cubicBezTo>
                  <a:lnTo>
                    <a:pt x="9043" y="14906"/>
                  </a:lnTo>
                  <a:cubicBezTo>
                    <a:pt x="8960" y="14864"/>
                    <a:pt x="8919" y="14844"/>
                    <a:pt x="8836" y="14823"/>
                  </a:cubicBezTo>
                  <a:lnTo>
                    <a:pt x="8733" y="14761"/>
                  </a:lnTo>
                  <a:cubicBezTo>
                    <a:pt x="8630" y="14720"/>
                    <a:pt x="8526" y="14699"/>
                    <a:pt x="8423" y="14637"/>
                  </a:cubicBezTo>
                  <a:cubicBezTo>
                    <a:pt x="8341" y="14617"/>
                    <a:pt x="8299" y="14555"/>
                    <a:pt x="8217" y="14534"/>
                  </a:cubicBezTo>
                  <a:lnTo>
                    <a:pt x="8134" y="14513"/>
                  </a:lnTo>
                  <a:cubicBezTo>
                    <a:pt x="8031" y="14452"/>
                    <a:pt x="7928" y="14390"/>
                    <a:pt x="7825" y="14328"/>
                  </a:cubicBezTo>
                  <a:cubicBezTo>
                    <a:pt x="7680" y="14224"/>
                    <a:pt x="7432" y="14080"/>
                    <a:pt x="7205" y="13935"/>
                  </a:cubicBezTo>
                  <a:cubicBezTo>
                    <a:pt x="7019" y="13832"/>
                    <a:pt x="6854" y="13708"/>
                    <a:pt x="6607" y="13564"/>
                  </a:cubicBezTo>
                  <a:cubicBezTo>
                    <a:pt x="6462" y="13461"/>
                    <a:pt x="6276" y="13316"/>
                    <a:pt x="6090" y="13172"/>
                  </a:cubicBezTo>
                  <a:cubicBezTo>
                    <a:pt x="5925" y="13006"/>
                    <a:pt x="5740" y="12841"/>
                    <a:pt x="5574" y="12676"/>
                  </a:cubicBezTo>
                  <a:cubicBezTo>
                    <a:pt x="5512" y="12594"/>
                    <a:pt x="5430" y="12532"/>
                    <a:pt x="5368" y="12449"/>
                  </a:cubicBezTo>
                  <a:lnTo>
                    <a:pt x="5058" y="12139"/>
                  </a:lnTo>
                  <a:cubicBezTo>
                    <a:pt x="4914" y="11974"/>
                    <a:pt x="4790" y="11830"/>
                    <a:pt x="4645" y="11665"/>
                  </a:cubicBezTo>
                  <a:lnTo>
                    <a:pt x="4542" y="11561"/>
                  </a:lnTo>
                  <a:cubicBezTo>
                    <a:pt x="4398" y="11396"/>
                    <a:pt x="4233" y="11210"/>
                    <a:pt x="4088" y="11004"/>
                  </a:cubicBezTo>
                  <a:cubicBezTo>
                    <a:pt x="3964" y="10818"/>
                    <a:pt x="3820" y="10632"/>
                    <a:pt x="3696" y="10426"/>
                  </a:cubicBezTo>
                  <a:lnTo>
                    <a:pt x="3613" y="10323"/>
                  </a:lnTo>
                  <a:lnTo>
                    <a:pt x="3242" y="9703"/>
                  </a:lnTo>
                  <a:lnTo>
                    <a:pt x="3180" y="9642"/>
                  </a:lnTo>
                  <a:cubicBezTo>
                    <a:pt x="3138" y="9538"/>
                    <a:pt x="3076" y="9456"/>
                    <a:pt x="3035" y="9353"/>
                  </a:cubicBezTo>
                  <a:lnTo>
                    <a:pt x="2973" y="9270"/>
                  </a:lnTo>
                  <a:lnTo>
                    <a:pt x="2891" y="9146"/>
                  </a:lnTo>
                  <a:cubicBezTo>
                    <a:pt x="2849" y="9064"/>
                    <a:pt x="2829" y="8981"/>
                    <a:pt x="2767" y="8919"/>
                  </a:cubicBezTo>
                  <a:lnTo>
                    <a:pt x="2664" y="8733"/>
                  </a:lnTo>
                  <a:cubicBezTo>
                    <a:pt x="2560" y="8547"/>
                    <a:pt x="2478" y="8403"/>
                    <a:pt x="2375" y="8217"/>
                  </a:cubicBezTo>
                  <a:cubicBezTo>
                    <a:pt x="2313" y="8052"/>
                    <a:pt x="2230" y="7907"/>
                    <a:pt x="2168" y="7722"/>
                  </a:cubicBezTo>
                  <a:cubicBezTo>
                    <a:pt x="2168" y="7701"/>
                    <a:pt x="2148" y="7680"/>
                    <a:pt x="2148" y="7618"/>
                  </a:cubicBezTo>
                  <a:lnTo>
                    <a:pt x="2148" y="7618"/>
                  </a:lnTo>
                  <a:cubicBezTo>
                    <a:pt x="2230" y="7701"/>
                    <a:pt x="2333" y="7742"/>
                    <a:pt x="2437" y="7804"/>
                  </a:cubicBezTo>
                  <a:cubicBezTo>
                    <a:pt x="2540" y="7846"/>
                    <a:pt x="2643" y="7887"/>
                    <a:pt x="2726" y="7887"/>
                  </a:cubicBezTo>
                  <a:lnTo>
                    <a:pt x="2829" y="7887"/>
                  </a:lnTo>
                  <a:cubicBezTo>
                    <a:pt x="2932" y="7846"/>
                    <a:pt x="2994" y="7804"/>
                    <a:pt x="3056" y="7722"/>
                  </a:cubicBezTo>
                  <a:cubicBezTo>
                    <a:pt x="3097" y="7639"/>
                    <a:pt x="3097" y="7536"/>
                    <a:pt x="3097" y="7515"/>
                  </a:cubicBezTo>
                  <a:lnTo>
                    <a:pt x="3097" y="7309"/>
                  </a:lnTo>
                  <a:cubicBezTo>
                    <a:pt x="3097" y="7226"/>
                    <a:pt x="3076" y="7164"/>
                    <a:pt x="3056" y="7082"/>
                  </a:cubicBezTo>
                  <a:cubicBezTo>
                    <a:pt x="3035" y="6979"/>
                    <a:pt x="2973" y="6855"/>
                    <a:pt x="2932" y="6751"/>
                  </a:cubicBezTo>
                  <a:cubicBezTo>
                    <a:pt x="2870" y="6648"/>
                    <a:pt x="2829" y="6545"/>
                    <a:pt x="2787" y="6442"/>
                  </a:cubicBezTo>
                  <a:cubicBezTo>
                    <a:pt x="2767" y="6359"/>
                    <a:pt x="2726" y="6277"/>
                    <a:pt x="2684" y="6194"/>
                  </a:cubicBezTo>
                  <a:cubicBezTo>
                    <a:pt x="2622" y="6029"/>
                    <a:pt x="2540" y="5864"/>
                    <a:pt x="2437" y="5678"/>
                  </a:cubicBezTo>
                  <a:cubicBezTo>
                    <a:pt x="2354" y="5533"/>
                    <a:pt x="2271" y="5348"/>
                    <a:pt x="2209" y="5203"/>
                  </a:cubicBezTo>
                  <a:lnTo>
                    <a:pt x="2168" y="5141"/>
                  </a:lnTo>
                  <a:cubicBezTo>
                    <a:pt x="2106" y="5017"/>
                    <a:pt x="2044" y="4852"/>
                    <a:pt x="1962" y="4646"/>
                  </a:cubicBezTo>
                  <a:cubicBezTo>
                    <a:pt x="1900" y="4481"/>
                    <a:pt x="1838" y="4274"/>
                    <a:pt x="1755" y="4088"/>
                  </a:cubicBezTo>
                  <a:cubicBezTo>
                    <a:pt x="1693" y="3882"/>
                    <a:pt x="1631" y="3676"/>
                    <a:pt x="1590" y="3469"/>
                  </a:cubicBezTo>
                  <a:lnTo>
                    <a:pt x="1590" y="3407"/>
                  </a:lnTo>
                  <a:lnTo>
                    <a:pt x="1508" y="3139"/>
                  </a:lnTo>
                  <a:lnTo>
                    <a:pt x="1425" y="2767"/>
                  </a:lnTo>
                  <a:cubicBezTo>
                    <a:pt x="1384" y="2623"/>
                    <a:pt x="1342" y="2437"/>
                    <a:pt x="1342" y="2210"/>
                  </a:cubicBezTo>
                  <a:cubicBezTo>
                    <a:pt x="1322" y="2045"/>
                    <a:pt x="1322" y="1859"/>
                    <a:pt x="1322" y="1714"/>
                  </a:cubicBezTo>
                  <a:lnTo>
                    <a:pt x="1322" y="1632"/>
                  </a:lnTo>
                  <a:cubicBezTo>
                    <a:pt x="1322" y="1446"/>
                    <a:pt x="1322" y="1302"/>
                    <a:pt x="1342" y="1116"/>
                  </a:cubicBezTo>
                  <a:lnTo>
                    <a:pt x="1384" y="930"/>
                  </a:lnTo>
                  <a:lnTo>
                    <a:pt x="1404" y="827"/>
                  </a:lnTo>
                  <a:cubicBezTo>
                    <a:pt x="1425" y="765"/>
                    <a:pt x="1446" y="682"/>
                    <a:pt x="1487" y="579"/>
                  </a:cubicBezTo>
                  <a:lnTo>
                    <a:pt x="1508" y="496"/>
                  </a:lnTo>
                  <a:cubicBezTo>
                    <a:pt x="1528" y="455"/>
                    <a:pt x="1549" y="393"/>
                    <a:pt x="1549" y="352"/>
                  </a:cubicBezTo>
                  <a:cubicBezTo>
                    <a:pt x="1611" y="249"/>
                    <a:pt x="1611" y="84"/>
                    <a:pt x="1508" y="42"/>
                  </a:cubicBezTo>
                  <a:cubicBezTo>
                    <a:pt x="1487" y="1"/>
                    <a:pt x="1425" y="1"/>
                    <a:pt x="14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150;p58">
              <a:extLst>
                <a:ext uri="{FF2B5EF4-FFF2-40B4-BE49-F238E27FC236}">
                  <a16:creationId xmlns:a16="http://schemas.microsoft.com/office/drawing/2014/main" id="{9FF71CC3-070F-370E-E03C-5C3841902878}"/>
                </a:ext>
              </a:extLst>
            </p:cNvPr>
            <p:cNvSpPr/>
            <p:nvPr/>
          </p:nvSpPr>
          <p:spPr>
            <a:xfrm rot="10800000">
              <a:off x="2422766" y="2406154"/>
              <a:ext cx="338773" cy="122960"/>
            </a:xfrm>
            <a:custGeom>
              <a:avLst/>
              <a:gdLst/>
              <a:ahLst/>
              <a:cxnLst/>
              <a:rect l="l" t="t" r="r" b="b"/>
              <a:pathLst>
                <a:path w="5761" h="2091" extrusionOk="0">
                  <a:moveTo>
                    <a:pt x="104" y="1"/>
                  </a:moveTo>
                  <a:cubicBezTo>
                    <a:pt x="83" y="1"/>
                    <a:pt x="21" y="21"/>
                    <a:pt x="21" y="42"/>
                  </a:cubicBezTo>
                  <a:cubicBezTo>
                    <a:pt x="1" y="104"/>
                    <a:pt x="1" y="207"/>
                    <a:pt x="83" y="228"/>
                  </a:cubicBezTo>
                  <a:lnTo>
                    <a:pt x="455" y="455"/>
                  </a:lnTo>
                  <a:cubicBezTo>
                    <a:pt x="558" y="537"/>
                    <a:pt x="702" y="579"/>
                    <a:pt x="806" y="661"/>
                  </a:cubicBezTo>
                  <a:cubicBezTo>
                    <a:pt x="1033" y="785"/>
                    <a:pt x="1239" y="930"/>
                    <a:pt x="1466" y="1053"/>
                  </a:cubicBezTo>
                  <a:cubicBezTo>
                    <a:pt x="1569" y="1095"/>
                    <a:pt x="1652" y="1157"/>
                    <a:pt x="1755" y="1219"/>
                  </a:cubicBezTo>
                  <a:cubicBezTo>
                    <a:pt x="1858" y="1260"/>
                    <a:pt x="1962" y="1301"/>
                    <a:pt x="2086" y="1363"/>
                  </a:cubicBezTo>
                  <a:lnTo>
                    <a:pt x="2478" y="1528"/>
                  </a:lnTo>
                  <a:cubicBezTo>
                    <a:pt x="2602" y="1570"/>
                    <a:pt x="2725" y="1590"/>
                    <a:pt x="2870" y="1652"/>
                  </a:cubicBezTo>
                  <a:cubicBezTo>
                    <a:pt x="2994" y="1673"/>
                    <a:pt x="3097" y="1735"/>
                    <a:pt x="3221" y="1755"/>
                  </a:cubicBezTo>
                  <a:cubicBezTo>
                    <a:pt x="3324" y="1776"/>
                    <a:pt x="3427" y="1797"/>
                    <a:pt x="3551" y="1838"/>
                  </a:cubicBezTo>
                  <a:cubicBezTo>
                    <a:pt x="3799" y="1879"/>
                    <a:pt x="4026" y="1900"/>
                    <a:pt x="4274" y="1962"/>
                  </a:cubicBezTo>
                  <a:cubicBezTo>
                    <a:pt x="4418" y="1982"/>
                    <a:pt x="4542" y="1982"/>
                    <a:pt x="4666" y="2003"/>
                  </a:cubicBezTo>
                  <a:cubicBezTo>
                    <a:pt x="4790" y="2044"/>
                    <a:pt x="4893" y="2044"/>
                    <a:pt x="5017" y="2065"/>
                  </a:cubicBezTo>
                  <a:lnTo>
                    <a:pt x="5409" y="2065"/>
                  </a:lnTo>
                  <a:cubicBezTo>
                    <a:pt x="5440" y="2086"/>
                    <a:pt x="5487" y="2091"/>
                    <a:pt x="5538" y="2091"/>
                  </a:cubicBezTo>
                  <a:cubicBezTo>
                    <a:pt x="5590" y="2091"/>
                    <a:pt x="5647" y="2086"/>
                    <a:pt x="5698" y="2086"/>
                  </a:cubicBezTo>
                  <a:cubicBezTo>
                    <a:pt x="5760" y="2086"/>
                    <a:pt x="5760" y="2044"/>
                    <a:pt x="5760" y="2003"/>
                  </a:cubicBezTo>
                  <a:cubicBezTo>
                    <a:pt x="5760" y="1962"/>
                    <a:pt x="5698" y="1962"/>
                    <a:pt x="5678" y="1962"/>
                  </a:cubicBezTo>
                  <a:cubicBezTo>
                    <a:pt x="5616" y="1962"/>
                    <a:pt x="5554" y="1982"/>
                    <a:pt x="5492" y="1982"/>
                  </a:cubicBezTo>
                  <a:lnTo>
                    <a:pt x="5058" y="1982"/>
                  </a:lnTo>
                  <a:cubicBezTo>
                    <a:pt x="4996" y="1982"/>
                    <a:pt x="4934" y="1962"/>
                    <a:pt x="4872" y="1962"/>
                  </a:cubicBezTo>
                  <a:cubicBezTo>
                    <a:pt x="4769" y="1941"/>
                    <a:pt x="4687" y="1941"/>
                    <a:pt x="4583" y="1900"/>
                  </a:cubicBezTo>
                  <a:lnTo>
                    <a:pt x="4274" y="1838"/>
                  </a:lnTo>
                  <a:lnTo>
                    <a:pt x="3964" y="1755"/>
                  </a:lnTo>
                  <a:cubicBezTo>
                    <a:pt x="3861" y="1735"/>
                    <a:pt x="3758" y="1693"/>
                    <a:pt x="3634" y="1673"/>
                  </a:cubicBezTo>
                  <a:cubicBezTo>
                    <a:pt x="3531" y="1652"/>
                    <a:pt x="3448" y="1631"/>
                    <a:pt x="3345" y="1590"/>
                  </a:cubicBezTo>
                  <a:cubicBezTo>
                    <a:pt x="3242" y="1570"/>
                    <a:pt x="3118" y="1549"/>
                    <a:pt x="3014" y="1487"/>
                  </a:cubicBezTo>
                  <a:cubicBezTo>
                    <a:pt x="2911" y="1466"/>
                    <a:pt x="2808" y="1425"/>
                    <a:pt x="2684" y="1363"/>
                  </a:cubicBezTo>
                  <a:cubicBezTo>
                    <a:pt x="2581" y="1342"/>
                    <a:pt x="2478" y="1281"/>
                    <a:pt x="2375" y="1239"/>
                  </a:cubicBezTo>
                  <a:cubicBezTo>
                    <a:pt x="2292" y="1219"/>
                    <a:pt x="2209" y="1157"/>
                    <a:pt x="2147" y="1136"/>
                  </a:cubicBezTo>
                  <a:cubicBezTo>
                    <a:pt x="2065" y="1074"/>
                    <a:pt x="1962" y="1053"/>
                    <a:pt x="1879" y="1012"/>
                  </a:cubicBezTo>
                  <a:cubicBezTo>
                    <a:pt x="1797" y="950"/>
                    <a:pt x="1735" y="930"/>
                    <a:pt x="1652" y="868"/>
                  </a:cubicBezTo>
                  <a:cubicBezTo>
                    <a:pt x="1549" y="826"/>
                    <a:pt x="1466" y="764"/>
                    <a:pt x="1363" y="723"/>
                  </a:cubicBezTo>
                  <a:cubicBezTo>
                    <a:pt x="1177" y="620"/>
                    <a:pt x="1012" y="517"/>
                    <a:pt x="826" y="393"/>
                  </a:cubicBezTo>
                  <a:cubicBezTo>
                    <a:pt x="620" y="248"/>
                    <a:pt x="413" y="124"/>
                    <a:pt x="207" y="21"/>
                  </a:cubicBezTo>
                  <a:cubicBezTo>
                    <a:pt x="186" y="1"/>
                    <a:pt x="124" y="1"/>
                    <a:pt x="10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51;p58">
              <a:extLst>
                <a:ext uri="{FF2B5EF4-FFF2-40B4-BE49-F238E27FC236}">
                  <a16:creationId xmlns:a16="http://schemas.microsoft.com/office/drawing/2014/main" id="{032D1795-F72D-9369-12F3-462E3C58E3BE}"/>
                </a:ext>
              </a:extLst>
            </p:cNvPr>
            <p:cNvSpPr/>
            <p:nvPr/>
          </p:nvSpPr>
          <p:spPr>
            <a:xfrm rot="10800000">
              <a:off x="2137505" y="2697185"/>
              <a:ext cx="672606" cy="336950"/>
            </a:xfrm>
            <a:custGeom>
              <a:avLst/>
              <a:gdLst/>
              <a:ahLst/>
              <a:cxnLst/>
              <a:rect l="l" t="t" r="r" b="b"/>
              <a:pathLst>
                <a:path w="11438" h="5730" extrusionOk="0">
                  <a:moveTo>
                    <a:pt x="7317" y="2413"/>
                  </a:moveTo>
                  <a:lnTo>
                    <a:pt x="7317" y="2413"/>
                  </a:lnTo>
                  <a:cubicBezTo>
                    <a:pt x="7321" y="2414"/>
                    <a:pt x="7325" y="2415"/>
                    <a:pt x="7329" y="2416"/>
                  </a:cubicBezTo>
                  <a:cubicBezTo>
                    <a:pt x="7324" y="2416"/>
                    <a:pt x="7320" y="2415"/>
                    <a:pt x="7317" y="2413"/>
                  </a:cubicBezTo>
                  <a:close/>
                  <a:moveTo>
                    <a:pt x="83" y="1"/>
                  </a:moveTo>
                  <a:cubicBezTo>
                    <a:pt x="21" y="1"/>
                    <a:pt x="1" y="42"/>
                    <a:pt x="1" y="63"/>
                  </a:cubicBezTo>
                  <a:cubicBezTo>
                    <a:pt x="1" y="63"/>
                    <a:pt x="1" y="104"/>
                    <a:pt x="21" y="104"/>
                  </a:cubicBezTo>
                  <a:cubicBezTo>
                    <a:pt x="42" y="104"/>
                    <a:pt x="42" y="125"/>
                    <a:pt x="83" y="125"/>
                  </a:cubicBezTo>
                  <a:cubicBezTo>
                    <a:pt x="104" y="145"/>
                    <a:pt x="125" y="145"/>
                    <a:pt x="145" y="166"/>
                  </a:cubicBezTo>
                  <a:cubicBezTo>
                    <a:pt x="187" y="166"/>
                    <a:pt x="187" y="207"/>
                    <a:pt x="207" y="207"/>
                  </a:cubicBezTo>
                  <a:cubicBezTo>
                    <a:pt x="248" y="228"/>
                    <a:pt x="290" y="249"/>
                    <a:pt x="331" y="269"/>
                  </a:cubicBezTo>
                  <a:lnTo>
                    <a:pt x="496" y="352"/>
                  </a:lnTo>
                  <a:cubicBezTo>
                    <a:pt x="538" y="372"/>
                    <a:pt x="620" y="414"/>
                    <a:pt x="661" y="455"/>
                  </a:cubicBezTo>
                  <a:cubicBezTo>
                    <a:pt x="765" y="517"/>
                    <a:pt x="909" y="558"/>
                    <a:pt x="1012" y="579"/>
                  </a:cubicBezTo>
                  <a:cubicBezTo>
                    <a:pt x="1116" y="620"/>
                    <a:pt x="1219" y="661"/>
                    <a:pt x="1322" y="682"/>
                  </a:cubicBezTo>
                  <a:cubicBezTo>
                    <a:pt x="1570" y="785"/>
                    <a:pt x="1797" y="889"/>
                    <a:pt x="2065" y="971"/>
                  </a:cubicBezTo>
                  <a:cubicBezTo>
                    <a:pt x="2189" y="1033"/>
                    <a:pt x="2292" y="1054"/>
                    <a:pt x="2416" y="1095"/>
                  </a:cubicBezTo>
                  <a:cubicBezTo>
                    <a:pt x="2519" y="1136"/>
                    <a:pt x="2623" y="1178"/>
                    <a:pt x="2726" y="1198"/>
                  </a:cubicBezTo>
                  <a:cubicBezTo>
                    <a:pt x="2870" y="1260"/>
                    <a:pt x="2973" y="1281"/>
                    <a:pt x="3097" y="1301"/>
                  </a:cubicBezTo>
                  <a:cubicBezTo>
                    <a:pt x="3201" y="1343"/>
                    <a:pt x="3324" y="1363"/>
                    <a:pt x="3428" y="1384"/>
                  </a:cubicBezTo>
                  <a:cubicBezTo>
                    <a:pt x="3531" y="1405"/>
                    <a:pt x="3655" y="1446"/>
                    <a:pt x="3758" y="1467"/>
                  </a:cubicBezTo>
                  <a:lnTo>
                    <a:pt x="4150" y="1549"/>
                  </a:lnTo>
                  <a:lnTo>
                    <a:pt x="4542" y="1611"/>
                  </a:lnTo>
                  <a:lnTo>
                    <a:pt x="4935" y="1694"/>
                  </a:lnTo>
                  <a:lnTo>
                    <a:pt x="5306" y="1776"/>
                  </a:lnTo>
                  <a:cubicBezTo>
                    <a:pt x="5451" y="1797"/>
                    <a:pt x="5575" y="1818"/>
                    <a:pt x="5678" y="1879"/>
                  </a:cubicBezTo>
                  <a:lnTo>
                    <a:pt x="6442" y="2107"/>
                  </a:lnTo>
                  <a:cubicBezTo>
                    <a:pt x="6607" y="2168"/>
                    <a:pt x="6731" y="2210"/>
                    <a:pt x="6896" y="2272"/>
                  </a:cubicBezTo>
                  <a:cubicBezTo>
                    <a:pt x="7028" y="2309"/>
                    <a:pt x="7143" y="2365"/>
                    <a:pt x="7288" y="2405"/>
                  </a:cubicBezTo>
                  <a:lnTo>
                    <a:pt x="7288" y="2405"/>
                  </a:lnTo>
                  <a:lnTo>
                    <a:pt x="7577" y="2540"/>
                  </a:lnTo>
                  <a:lnTo>
                    <a:pt x="7887" y="2705"/>
                  </a:lnTo>
                  <a:cubicBezTo>
                    <a:pt x="8093" y="2808"/>
                    <a:pt x="8279" y="2932"/>
                    <a:pt x="8485" y="3035"/>
                  </a:cubicBezTo>
                  <a:cubicBezTo>
                    <a:pt x="8692" y="3159"/>
                    <a:pt x="8878" y="3304"/>
                    <a:pt x="9084" y="3428"/>
                  </a:cubicBezTo>
                  <a:cubicBezTo>
                    <a:pt x="9290" y="3552"/>
                    <a:pt x="9476" y="3717"/>
                    <a:pt x="9683" y="3861"/>
                  </a:cubicBezTo>
                  <a:lnTo>
                    <a:pt x="9641" y="3841"/>
                  </a:lnTo>
                  <a:lnTo>
                    <a:pt x="9641" y="3841"/>
                  </a:lnTo>
                  <a:cubicBezTo>
                    <a:pt x="9951" y="4088"/>
                    <a:pt x="10261" y="4377"/>
                    <a:pt x="10550" y="4666"/>
                  </a:cubicBezTo>
                  <a:cubicBezTo>
                    <a:pt x="10715" y="4811"/>
                    <a:pt x="10859" y="4997"/>
                    <a:pt x="10983" y="5162"/>
                  </a:cubicBezTo>
                  <a:cubicBezTo>
                    <a:pt x="11066" y="5224"/>
                    <a:pt x="11128" y="5306"/>
                    <a:pt x="11169" y="5389"/>
                  </a:cubicBezTo>
                  <a:lnTo>
                    <a:pt x="11334" y="5616"/>
                  </a:lnTo>
                  <a:cubicBezTo>
                    <a:pt x="11355" y="5637"/>
                    <a:pt x="11375" y="5637"/>
                    <a:pt x="11396" y="5637"/>
                  </a:cubicBezTo>
                  <a:cubicBezTo>
                    <a:pt x="11368" y="5708"/>
                    <a:pt x="11369" y="5730"/>
                    <a:pt x="11379" y="5730"/>
                  </a:cubicBezTo>
                  <a:cubicBezTo>
                    <a:pt x="11383" y="5730"/>
                    <a:pt x="11390" y="5726"/>
                    <a:pt x="11396" y="5719"/>
                  </a:cubicBezTo>
                  <a:cubicBezTo>
                    <a:pt x="11437" y="5699"/>
                    <a:pt x="11437" y="5678"/>
                    <a:pt x="11437" y="5637"/>
                  </a:cubicBezTo>
                  <a:cubicBezTo>
                    <a:pt x="11437" y="5616"/>
                    <a:pt x="11396" y="5595"/>
                    <a:pt x="11396" y="5575"/>
                  </a:cubicBezTo>
                  <a:lnTo>
                    <a:pt x="11252" y="5327"/>
                  </a:lnTo>
                  <a:cubicBezTo>
                    <a:pt x="11190" y="5286"/>
                    <a:pt x="11169" y="5203"/>
                    <a:pt x="11128" y="5162"/>
                  </a:cubicBezTo>
                  <a:cubicBezTo>
                    <a:pt x="11148" y="5100"/>
                    <a:pt x="11148" y="5059"/>
                    <a:pt x="11128" y="5017"/>
                  </a:cubicBezTo>
                  <a:cubicBezTo>
                    <a:pt x="11086" y="4976"/>
                    <a:pt x="11086" y="4955"/>
                    <a:pt x="11066" y="4893"/>
                  </a:cubicBezTo>
                  <a:cubicBezTo>
                    <a:pt x="11045" y="4852"/>
                    <a:pt x="11004" y="4811"/>
                    <a:pt x="10983" y="4770"/>
                  </a:cubicBezTo>
                  <a:cubicBezTo>
                    <a:pt x="10942" y="4687"/>
                    <a:pt x="10880" y="4604"/>
                    <a:pt x="10859" y="4542"/>
                  </a:cubicBezTo>
                  <a:cubicBezTo>
                    <a:pt x="10818" y="4460"/>
                    <a:pt x="10735" y="4357"/>
                    <a:pt x="10674" y="4274"/>
                  </a:cubicBezTo>
                  <a:cubicBezTo>
                    <a:pt x="10632" y="4192"/>
                    <a:pt x="10550" y="4130"/>
                    <a:pt x="10488" y="4068"/>
                  </a:cubicBezTo>
                  <a:cubicBezTo>
                    <a:pt x="10467" y="4026"/>
                    <a:pt x="10446" y="3985"/>
                    <a:pt x="10426" y="3944"/>
                  </a:cubicBezTo>
                  <a:cubicBezTo>
                    <a:pt x="10405" y="3882"/>
                    <a:pt x="10343" y="3841"/>
                    <a:pt x="10302" y="3779"/>
                  </a:cubicBezTo>
                  <a:cubicBezTo>
                    <a:pt x="10219" y="3675"/>
                    <a:pt x="10116" y="3614"/>
                    <a:pt x="10034" y="3531"/>
                  </a:cubicBezTo>
                  <a:cubicBezTo>
                    <a:pt x="9930" y="3428"/>
                    <a:pt x="9827" y="3345"/>
                    <a:pt x="9724" y="3263"/>
                  </a:cubicBezTo>
                  <a:lnTo>
                    <a:pt x="9332" y="2953"/>
                  </a:lnTo>
                  <a:cubicBezTo>
                    <a:pt x="9146" y="2808"/>
                    <a:pt x="8919" y="2705"/>
                    <a:pt x="8754" y="2581"/>
                  </a:cubicBezTo>
                  <a:cubicBezTo>
                    <a:pt x="8506" y="2437"/>
                    <a:pt x="8300" y="2292"/>
                    <a:pt x="8072" y="2168"/>
                  </a:cubicBezTo>
                  <a:cubicBezTo>
                    <a:pt x="7990" y="2107"/>
                    <a:pt x="7907" y="2086"/>
                    <a:pt x="7845" y="2024"/>
                  </a:cubicBezTo>
                  <a:cubicBezTo>
                    <a:pt x="7763" y="2003"/>
                    <a:pt x="7680" y="1962"/>
                    <a:pt x="7639" y="1921"/>
                  </a:cubicBezTo>
                  <a:cubicBezTo>
                    <a:pt x="7477" y="1860"/>
                    <a:pt x="7314" y="1779"/>
                    <a:pt x="7152" y="1698"/>
                  </a:cubicBezTo>
                  <a:lnTo>
                    <a:pt x="7152" y="1698"/>
                  </a:lnTo>
                  <a:cubicBezTo>
                    <a:pt x="7169" y="1704"/>
                    <a:pt x="7187" y="1709"/>
                    <a:pt x="7205" y="1714"/>
                  </a:cubicBezTo>
                  <a:cubicBezTo>
                    <a:pt x="7164" y="1694"/>
                    <a:pt x="7144" y="1694"/>
                    <a:pt x="7143" y="1694"/>
                  </a:cubicBezTo>
                  <a:lnTo>
                    <a:pt x="7143" y="1694"/>
                  </a:lnTo>
                  <a:cubicBezTo>
                    <a:pt x="7146" y="1695"/>
                    <a:pt x="7149" y="1696"/>
                    <a:pt x="7152" y="1698"/>
                  </a:cubicBezTo>
                  <a:lnTo>
                    <a:pt x="7152" y="1698"/>
                  </a:lnTo>
                  <a:cubicBezTo>
                    <a:pt x="7030" y="1658"/>
                    <a:pt x="6924" y="1606"/>
                    <a:pt x="6834" y="1570"/>
                  </a:cubicBezTo>
                  <a:cubicBezTo>
                    <a:pt x="6710" y="1508"/>
                    <a:pt x="6607" y="1467"/>
                    <a:pt x="6483" y="1446"/>
                  </a:cubicBezTo>
                  <a:cubicBezTo>
                    <a:pt x="6338" y="1405"/>
                    <a:pt x="6215" y="1363"/>
                    <a:pt x="6111" y="1343"/>
                  </a:cubicBezTo>
                  <a:cubicBezTo>
                    <a:pt x="6008" y="1301"/>
                    <a:pt x="5884" y="1281"/>
                    <a:pt x="5781" y="1239"/>
                  </a:cubicBezTo>
                  <a:cubicBezTo>
                    <a:pt x="5657" y="1198"/>
                    <a:pt x="5554" y="1178"/>
                    <a:pt x="5409" y="1157"/>
                  </a:cubicBezTo>
                  <a:lnTo>
                    <a:pt x="5038" y="1074"/>
                  </a:lnTo>
                  <a:cubicBezTo>
                    <a:pt x="4769" y="1033"/>
                    <a:pt x="4522" y="992"/>
                    <a:pt x="4233" y="971"/>
                  </a:cubicBezTo>
                  <a:cubicBezTo>
                    <a:pt x="4130" y="971"/>
                    <a:pt x="4006" y="950"/>
                    <a:pt x="3902" y="950"/>
                  </a:cubicBezTo>
                  <a:cubicBezTo>
                    <a:pt x="3758" y="950"/>
                    <a:pt x="3655" y="930"/>
                    <a:pt x="3531" y="930"/>
                  </a:cubicBezTo>
                  <a:cubicBezTo>
                    <a:pt x="3428" y="930"/>
                    <a:pt x="3304" y="889"/>
                    <a:pt x="3201" y="889"/>
                  </a:cubicBezTo>
                  <a:cubicBezTo>
                    <a:pt x="3097" y="889"/>
                    <a:pt x="2994" y="868"/>
                    <a:pt x="2891" y="868"/>
                  </a:cubicBezTo>
                  <a:cubicBezTo>
                    <a:pt x="2684" y="847"/>
                    <a:pt x="2478" y="785"/>
                    <a:pt x="2272" y="765"/>
                  </a:cubicBezTo>
                  <a:cubicBezTo>
                    <a:pt x="2148" y="744"/>
                    <a:pt x="2003" y="682"/>
                    <a:pt x="1879" y="641"/>
                  </a:cubicBezTo>
                  <a:cubicBezTo>
                    <a:pt x="1755" y="579"/>
                    <a:pt x="1632" y="538"/>
                    <a:pt x="1487" y="517"/>
                  </a:cubicBezTo>
                  <a:cubicBezTo>
                    <a:pt x="1384" y="476"/>
                    <a:pt x="1281" y="434"/>
                    <a:pt x="1157" y="414"/>
                  </a:cubicBezTo>
                  <a:cubicBezTo>
                    <a:pt x="1074" y="372"/>
                    <a:pt x="1033" y="352"/>
                    <a:pt x="950" y="331"/>
                  </a:cubicBezTo>
                  <a:lnTo>
                    <a:pt x="723" y="249"/>
                  </a:lnTo>
                  <a:cubicBezTo>
                    <a:pt x="661" y="228"/>
                    <a:pt x="620" y="207"/>
                    <a:pt x="558" y="207"/>
                  </a:cubicBezTo>
                  <a:cubicBezTo>
                    <a:pt x="517" y="166"/>
                    <a:pt x="434" y="145"/>
                    <a:pt x="393" y="125"/>
                  </a:cubicBezTo>
                  <a:cubicBezTo>
                    <a:pt x="331" y="104"/>
                    <a:pt x="248" y="63"/>
                    <a:pt x="207" y="42"/>
                  </a:cubicBezTo>
                  <a:lnTo>
                    <a:pt x="228" y="42"/>
                  </a:lnTo>
                  <a:cubicBezTo>
                    <a:pt x="187" y="22"/>
                    <a:pt x="125" y="1"/>
                    <a:pt x="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152;p58">
              <a:extLst>
                <a:ext uri="{FF2B5EF4-FFF2-40B4-BE49-F238E27FC236}">
                  <a16:creationId xmlns:a16="http://schemas.microsoft.com/office/drawing/2014/main" id="{65A114E1-E3B5-8129-03BA-94BA94E86BE7}"/>
                </a:ext>
              </a:extLst>
            </p:cNvPr>
            <p:cNvSpPr/>
            <p:nvPr/>
          </p:nvSpPr>
          <p:spPr>
            <a:xfrm rot="10800000">
              <a:off x="2365727" y="2819440"/>
              <a:ext cx="593690" cy="279027"/>
            </a:xfrm>
            <a:custGeom>
              <a:avLst/>
              <a:gdLst/>
              <a:ahLst/>
              <a:cxnLst/>
              <a:rect l="l" t="t" r="r" b="b"/>
              <a:pathLst>
                <a:path w="10096" h="4745" extrusionOk="0">
                  <a:moveTo>
                    <a:pt x="1074" y="785"/>
                  </a:moveTo>
                  <a:cubicBezTo>
                    <a:pt x="1074" y="785"/>
                    <a:pt x="1074" y="806"/>
                    <a:pt x="1095" y="806"/>
                  </a:cubicBezTo>
                  <a:lnTo>
                    <a:pt x="1074" y="785"/>
                  </a:lnTo>
                  <a:close/>
                  <a:moveTo>
                    <a:pt x="2168" y="1652"/>
                  </a:moveTo>
                  <a:lnTo>
                    <a:pt x="2168" y="1652"/>
                  </a:lnTo>
                  <a:cubicBezTo>
                    <a:pt x="2209" y="1652"/>
                    <a:pt x="2209" y="1673"/>
                    <a:pt x="2230" y="1673"/>
                  </a:cubicBezTo>
                  <a:cubicBezTo>
                    <a:pt x="2230" y="1673"/>
                    <a:pt x="2209" y="1652"/>
                    <a:pt x="2168" y="1652"/>
                  </a:cubicBezTo>
                  <a:close/>
                  <a:moveTo>
                    <a:pt x="310" y="1"/>
                  </a:moveTo>
                  <a:cubicBezTo>
                    <a:pt x="248" y="1"/>
                    <a:pt x="166" y="21"/>
                    <a:pt x="104" y="63"/>
                  </a:cubicBezTo>
                  <a:cubicBezTo>
                    <a:pt x="63" y="104"/>
                    <a:pt x="1" y="166"/>
                    <a:pt x="1" y="228"/>
                  </a:cubicBezTo>
                  <a:lnTo>
                    <a:pt x="1" y="310"/>
                  </a:lnTo>
                  <a:cubicBezTo>
                    <a:pt x="1" y="372"/>
                    <a:pt x="42" y="414"/>
                    <a:pt x="63" y="434"/>
                  </a:cubicBezTo>
                  <a:cubicBezTo>
                    <a:pt x="145" y="579"/>
                    <a:pt x="207" y="682"/>
                    <a:pt x="290" y="806"/>
                  </a:cubicBezTo>
                  <a:cubicBezTo>
                    <a:pt x="372" y="909"/>
                    <a:pt x="455" y="1012"/>
                    <a:pt x="517" y="1095"/>
                  </a:cubicBezTo>
                  <a:cubicBezTo>
                    <a:pt x="620" y="1219"/>
                    <a:pt x="764" y="1322"/>
                    <a:pt x="868" y="1425"/>
                  </a:cubicBezTo>
                  <a:cubicBezTo>
                    <a:pt x="971" y="1528"/>
                    <a:pt x="1074" y="1611"/>
                    <a:pt x="1198" y="1714"/>
                  </a:cubicBezTo>
                  <a:cubicBezTo>
                    <a:pt x="1301" y="1776"/>
                    <a:pt x="1404" y="1879"/>
                    <a:pt x="1528" y="1962"/>
                  </a:cubicBezTo>
                  <a:cubicBezTo>
                    <a:pt x="1631" y="2044"/>
                    <a:pt x="1755" y="2127"/>
                    <a:pt x="1859" y="2168"/>
                  </a:cubicBezTo>
                  <a:cubicBezTo>
                    <a:pt x="1982" y="2251"/>
                    <a:pt x="2127" y="2333"/>
                    <a:pt x="2271" y="2375"/>
                  </a:cubicBezTo>
                  <a:cubicBezTo>
                    <a:pt x="2395" y="2437"/>
                    <a:pt x="2540" y="2499"/>
                    <a:pt x="2664" y="2561"/>
                  </a:cubicBezTo>
                  <a:cubicBezTo>
                    <a:pt x="2891" y="2664"/>
                    <a:pt x="3159" y="2767"/>
                    <a:pt x="3386" y="2850"/>
                  </a:cubicBezTo>
                  <a:cubicBezTo>
                    <a:pt x="3634" y="2912"/>
                    <a:pt x="3902" y="2994"/>
                    <a:pt x="4129" y="3056"/>
                  </a:cubicBezTo>
                  <a:cubicBezTo>
                    <a:pt x="4398" y="3097"/>
                    <a:pt x="4645" y="3180"/>
                    <a:pt x="4914" y="3221"/>
                  </a:cubicBezTo>
                  <a:lnTo>
                    <a:pt x="5678" y="3386"/>
                  </a:lnTo>
                  <a:cubicBezTo>
                    <a:pt x="5698" y="3386"/>
                    <a:pt x="5740" y="3386"/>
                    <a:pt x="5760" y="3407"/>
                  </a:cubicBezTo>
                  <a:lnTo>
                    <a:pt x="5863" y="3407"/>
                  </a:lnTo>
                  <a:cubicBezTo>
                    <a:pt x="5946" y="3428"/>
                    <a:pt x="6049" y="3469"/>
                    <a:pt x="6111" y="3469"/>
                  </a:cubicBezTo>
                  <a:cubicBezTo>
                    <a:pt x="6256" y="3490"/>
                    <a:pt x="6400" y="3510"/>
                    <a:pt x="6524" y="3531"/>
                  </a:cubicBezTo>
                  <a:cubicBezTo>
                    <a:pt x="6669" y="3572"/>
                    <a:pt x="6813" y="3593"/>
                    <a:pt x="6937" y="3613"/>
                  </a:cubicBezTo>
                  <a:cubicBezTo>
                    <a:pt x="7081" y="3634"/>
                    <a:pt x="7205" y="3675"/>
                    <a:pt x="7350" y="3696"/>
                  </a:cubicBezTo>
                  <a:lnTo>
                    <a:pt x="7825" y="3779"/>
                  </a:lnTo>
                  <a:lnTo>
                    <a:pt x="7804" y="3779"/>
                  </a:lnTo>
                  <a:cubicBezTo>
                    <a:pt x="8114" y="3840"/>
                    <a:pt x="8423" y="3944"/>
                    <a:pt x="8692" y="4047"/>
                  </a:cubicBezTo>
                  <a:cubicBezTo>
                    <a:pt x="8981" y="4150"/>
                    <a:pt x="9249" y="4295"/>
                    <a:pt x="9497" y="4418"/>
                  </a:cubicBezTo>
                  <a:cubicBezTo>
                    <a:pt x="9621" y="4501"/>
                    <a:pt x="9786" y="4563"/>
                    <a:pt x="9910" y="4646"/>
                  </a:cubicBezTo>
                  <a:cubicBezTo>
                    <a:pt x="9930" y="4646"/>
                    <a:pt x="9930" y="4666"/>
                    <a:pt x="9972" y="4666"/>
                  </a:cubicBezTo>
                  <a:cubicBezTo>
                    <a:pt x="10020" y="4727"/>
                    <a:pt x="10048" y="4745"/>
                    <a:pt x="10062" y="4745"/>
                  </a:cubicBezTo>
                  <a:cubicBezTo>
                    <a:pt x="10071" y="4745"/>
                    <a:pt x="10075" y="4737"/>
                    <a:pt x="10075" y="4728"/>
                  </a:cubicBezTo>
                  <a:cubicBezTo>
                    <a:pt x="10095" y="4708"/>
                    <a:pt x="10095" y="4646"/>
                    <a:pt x="10054" y="4625"/>
                  </a:cubicBezTo>
                  <a:lnTo>
                    <a:pt x="9352" y="4233"/>
                  </a:lnTo>
                  <a:cubicBezTo>
                    <a:pt x="9125" y="4109"/>
                    <a:pt x="8877" y="3985"/>
                    <a:pt x="8630" y="3882"/>
                  </a:cubicBezTo>
                  <a:cubicBezTo>
                    <a:pt x="8361" y="3779"/>
                    <a:pt x="8134" y="3675"/>
                    <a:pt x="7886" y="3572"/>
                  </a:cubicBezTo>
                  <a:cubicBezTo>
                    <a:pt x="7742" y="3510"/>
                    <a:pt x="7618" y="3490"/>
                    <a:pt x="7474" y="3469"/>
                  </a:cubicBezTo>
                  <a:cubicBezTo>
                    <a:pt x="7329" y="3428"/>
                    <a:pt x="7226" y="3386"/>
                    <a:pt x="7102" y="3366"/>
                  </a:cubicBezTo>
                  <a:cubicBezTo>
                    <a:pt x="6978" y="3324"/>
                    <a:pt x="6875" y="3283"/>
                    <a:pt x="6751" y="3262"/>
                  </a:cubicBezTo>
                  <a:cubicBezTo>
                    <a:pt x="6607" y="3221"/>
                    <a:pt x="6503" y="3180"/>
                    <a:pt x="6379" y="3159"/>
                  </a:cubicBezTo>
                  <a:lnTo>
                    <a:pt x="5678" y="2912"/>
                  </a:lnTo>
                  <a:cubicBezTo>
                    <a:pt x="5451" y="2850"/>
                    <a:pt x="5223" y="2788"/>
                    <a:pt x="4955" y="2705"/>
                  </a:cubicBezTo>
                  <a:cubicBezTo>
                    <a:pt x="4831" y="2684"/>
                    <a:pt x="4707" y="2643"/>
                    <a:pt x="4604" y="2602"/>
                  </a:cubicBezTo>
                  <a:cubicBezTo>
                    <a:pt x="4480" y="2581"/>
                    <a:pt x="4336" y="2540"/>
                    <a:pt x="4212" y="2499"/>
                  </a:cubicBezTo>
                  <a:cubicBezTo>
                    <a:pt x="3882" y="2395"/>
                    <a:pt x="3510" y="2272"/>
                    <a:pt x="3180" y="2148"/>
                  </a:cubicBezTo>
                  <a:cubicBezTo>
                    <a:pt x="2849" y="2024"/>
                    <a:pt x="2519" y="1859"/>
                    <a:pt x="2209" y="1673"/>
                  </a:cubicBezTo>
                  <a:cubicBezTo>
                    <a:pt x="2106" y="1632"/>
                    <a:pt x="2003" y="1570"/>
                    <a:pt x="1920" y="1508"/>
                  </a:cubicBezTo>
                  <a:lnTo>
                    <a:pt x="1611" y="1260"/>
                  </a:lnTo>
                  <a:lnTo>
                    <a:pt x="1074" y="806"/>
                  </a:lnTo>
                  <a:cubicBezTo>
                    <a:pt x="971" y="703"/>
                    <a:pt x="868" y="599"/>
                    <a:pt x="785" y="496"/>
                  </a:cubicBezTo>
                  <a:cubicBezTo>
                    <a:pt x="682" y="372"/>
                    <a:pt x="599" y="228"/>
                    <a:pt x="496" y="104"/>
                  </a:cubicBezTo>
                  <a:cubicBezTo>
                    <a:pt x="455" y="63"/>
                    <a:pt x="393" y="1"/>
                    <a:pt x="31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153;p58">
              <a:extLst>
                <a:ext uri="{FF2B5EF4-FFF2-40B4-BE49-F238E27FC236}">
                  <a16:creationId xmlns:a16="http://schemas.microsoft.com/office/drawing/2014/main" id="{F97B42EF-D3A0-374A-0F31-F078FF6B9A0E}"/>
                </a:ext>
              </a:extLst>
            </p:cNvPr>
            <p:cNvSpPr/>
            <p:nvPr/>
          </p:nvSpPr>
          <p:spPr>
            <a:xfrm rot="10800000">
              <a:off x="1840068" y="2796097"/>
              <a:ext cx="388522" cy="468966"/>
            </a:xfrm>
            <a:custGeom>
              <a:avLst/>
              <a:gdLst/>
              <a:ahLst/>
              <a:cxnLst/>
              <a:rect l="l" t="t" r="r" b="b"/>
              <a:pathLst>
                <a:path w="6607" h="7975" extrusionOk="0">
                  <a:moveTo>
                    <a:pt x="5904" y="831"/>
                  </a:moveTo>
                  <a:lnTo>
                    <a:pt x="5884" y="852"/>
                  </a:lnTo>
                  <a:cubicBezTo>
                    <a:pt x="5884" y="852"/>
                    <a:pt x="5884" y="831"/>
                    <a:pt x="5904" y="831"/>
                  </a:cubicBezTo>
                  <a:close/>
                  <a:moveTo>
                    <a:pt x="2064" y="5497"/>
                  </a:moveTo>
                  <a:cubicBezTo>
                    <a:pt x="2053" y="5501"/>
                    <a:pt x="2043" y="5506"/>
                    <a:pt x="2034" y="5512"/>
                  </a:cubicBezTo>
                  <a:lnTo>
                    <a:pt x="2034" y="5512"/>
                  </a:lnTo>
                  <a:lnTo>
                    <a:pt x="2064" y="5497"/>
                  </a:lnTo>
                  <a:close/>
                  <a:moveTo>
                    <a:pt x="6453" y="0"/>
                  </a:moveTo>
                  <a:cubicBezTo>
                    <a:pt x="6429" y="0"/>
                    <a:pt x="6404" y="7"/>
                    <a:pt x="6379" y="26"/>
                  </a:cubicBezTo>
                  <a:cubicBezTo>
                    <a:pt x="6255" y="109"/>
                    <a:pt x="6131" y="233"/>
                    <a:pt x="6028" y="357"/>
                  </a:cubicBezTo>
                  <a:cubicBezTo>
                    <a:pt x="5925" y="480"/>
                    <a:pt x="5822" y="584"/>
                    <a:pt x="5739" y="749"/>
                  </a:cubicBezTo>
                  <a:cubicBezTo>
                    <a:pt x="5698" y="831"/>
                    <a:pt x="5636" y="935"/>
                    <a:pt x="5615" y="996"/>
                  </a:cubicBezTo>
                  <a:lnTo>
                    <a:pt x="5595" y="996"/>
                  </a:lnTo>
                  <a:cubicBezTo>
                    <a:pt x="5533" y="996"/>
                    <a:pt x="5512" y="1038"/>
                    <a:pt x="5491" y="1058"/>
                  </a:cubicBezTo>
                  <a:cubicBezTo>
                    <a:pt x="5347" y="1203"/>
                    <a:pt x="5244" y="1389"/>
                    <a:pt x="5161" y="1554"/>
                  </a:cubicBezTo>
                  <a:cubicBezTo>
                    <a:pt x="5058" y="1698"/>
                    <a:pt x="4955" y="1822"/>
                    <a:pt x="4810" y="1987"/>
                  </a:cubicBezTo>
                  <a:cubicBezTo>
                    <a:pt x="4645" y="2173"/>
                    <a:pt x="4438" y="2318"/>
                    <a:pt x="4253" y="2483"/>
                  </a:cubicBezTo>
                  <a:cubicBezTo>
                    <a:pt x="4026" y="2648"/>
                    <a:pt x="3778" y="2813"/>
                    <a:pt x="3551" y="2958"/>
                  </a:cubicBezTo>
                  <a:cubicBezTo>
                    <a:pt x="3344" y="3123"/>
                    <a:pt x="3117" y="3247"/>
                    <a:pt x="2911" y="3412"/>
                  </a:cubicBezTo>
                  <a:cubicBezTo>
                    <a:pt x="2704" y="3556"/>
                    <a:pt x="2498" y="3742"/>
                    <a:pt x="2292" y="3887"/>
                  </a:cubicBezTo>
                  <a:cubicBezTo>
                    <a:pt x="2147" y="3990"/>
                    <a:pt x="2064" y="4093"/>
                    <a:pt x="1961" y="4196"/>
                  </a:cubicBezTo>
                  <a:lnTo>
                    <a:pt x="1879" y="4196"/>
                  </a:lnTo>
                  <a:cubicBezTo>
                    <a:pt x="1796" y="4196"/>
                    <a:pt x="1714" y="4279"/>
                    <a:pt x="1672" y="4341"/>
                  </a:cubicBezTo>
                  <a:cubicBezTo>
                    <a:pt x="1610" y="4382"/>
                    <a:pt x="1590" y="4444"/>
                    <a:pt x="1548" y="4465"/>
                  </a:cubicBezTo>
                  <a:cubicBezTo>
                    <a:pt x="1404" y="4588"/>
                    <a:pt x="1280" y="4754"/>
                    <a:pt x="1156" y="4877"/>
                  </a:cubicBezTo>
                  <a:cubicBezTo>
                    <a:pt x="950" y="5084"/>
                    <a:pt x="764" y="5311"/>
                    <a:pt x="619" y="5538"/>
                  </a:cubicBezTo>
                  <a:cubicBezTo>
                    <a:pt x="454" y="5786"/>
                    <a:pt x="330" y="6013"/>
                    <a:pt x="227" y="6261"/>
                  </a:cubicBezTo>
                  <a:cubicBezTo>
                    <a:pt x="165" y="6364"/>
                    <a:pt x="145" y="6508"/>
                    <a:pt x="103" y="6632"/>
                  </a:cubicBezTo>
                  <a:cubicBezTo>
                    <a:pt x="62" y="6756"/>
                    <a:pt x="41" y="6880"/>
                    <a:pt x="21" y="6983"/>
                  </a:cubicBezTo>
                  <a:cubicBezTo>
                    <a:pt x="21" y="7066"/>
                    <a:pt x="21" y="7128"/>
                    <a:pt x="0" y="7190"/>
                  </a:cubicBezTo>
                  <a:lnTo>
                    <a:pt x="0" y="7293"/>
                  </a:lnTo>
                  <a:cubicBezTo>
                    <a:pt x="0" y="7334"/>
                    <a:pt x="0" y="7355"/>
                    <a:pt x="21" y="7396"/>
                  </a:cubicBezTo>
                  <a:cubicBezTo>
                    <a:pt x="41" y="7458"/>
                    <a:pt x="62" y="7479"/>
                    <a:pt x="124" y="7479"/>
                  </a:cubicBezTo>
                  <a:lnTo>
                    <a:pt x="124" y="7541"/>
                  </a:lnTo>
                  <a:cubicBezTo>
                    <a:pt x="124" y="7561"/>
                    <a:pt x="145" y="7602"/>
                    <a:pt x="165" y="7602"/>
                  </a:cubicBezTo>
                  <a:lnTo>
                    <a:pt x="165" y="7685"/>
                  </a:lnTo>
                  <a:cubicBezTo>
                    <a:pt x="165" y="7706"/>
                    <a:pt x="165" y="7768"/>
                    <a:pt x="207" y="7788"/>
                  </a:cubicBezTo>
                  <a:cubicBezTo>
                    <a:pt x="227" y="7953"/>
                    <a:pt x="310" y="7974"/>
                    <a:pt x="372" y="7974"/>
                  </a:cubicBezTo>
                  <a:cubicBezTo>
                    <a:pt x="413" y="7974"/>
                    <a:pt x="454" y="7953"/>
                    <a:pt x="454" y="7912"/>
                  </a:cubicBezTo>
                  <a:lnTo>
                    <a:pt x="475" y="7953"/>
                  </a:lnTo>
                  <a:cubicBezTo>
                    <a:pt x="490" y="7959"/>
                    <a:pt x="505" y="7961"/>
                    <a:pt x="517" y="7961"/>
                  </a:cubicBezTo>
                  <a:cubicBezTo>
                    <a:pt x="555" y="7961"/>
                    <a:pt x="578" y="7938"/>
                    <a:pt x="578" y="7891"/>
                  </a:cubicBezTo>
                  <a:cubicBezTo>
                    <a:pt x="619" y="7809"/>
                    <a:pt x="619" y="7747"/>
                    <a:pt x="640" y="7664"/>
                  </a:cubicBezTo>
                  <a:lnTo>
                    <a:pt x="723" y="7437"/>
                  </a:lnTo>
                  <a:cubicBezTo>
                    <a:pt x="764" y="7272"/>
                    <a:pt x="846" y="7128"/>
                    <a:pt x="929" y="6983"/>
                  </a:cubicBezTo>
                  <a:cubicBezTo>
                    <a:pt x="1053" y="6756"/>
                    <a:pt x="1177" y="6550"/>
                    <a:pt x="1342" y="6343"/>
                  </a:cubicBezTo>
                  <a:lnTo>
                    <a:pt x="1569" y="6034"/>
                  </a:lnTo>
                  <a:cubicBezTo>
                    <a:pt x="1631" y="5930"/>
                    <a:pt x="1714" y="5848"/>
                    <a:pt x="1796" y="5745"/>
                  </a:cubicBezTo>
                  <a:cubicBezTo>
                    <a:pt x="1858" y="5703"/>
                    <a:pt x="1879" y="5641"/>
                    <a:pt x="1920" y="5621"/>
                  </a:cubicBezTo>
                  <a:cubicBezTo>
                    <a:pt x="1970" y="5587"/>
                    <a:pt x="1993" y="5540"/>
                    <a:pt x="2034" y="5512"/>
                  </a:cubicBezTo>
                  <a:lnTo>
                    <a:pt x="2034" y="5512"/>
                  </a:lnTo>
                  <a:lnTo>
                    <a:pt x="2023" y="5517"/>
                  </a:lnTo>
                  <a:cubicBezTo>
                    <a:pt x="2106" y="5414"/>
                    <a:pt x="2209" y="5311"/>
                    <a:pt x="2312" y="5228"/>
                  </a:cubicBezTo>
                  <a:cubicBezTo>
                    <a:pt x="2415" y="5125"/>
                    <a:pt x="2519" y="5022"/>
                    <a:pt x="2622" y="4960"/>
                  </a:cubicBezTo>
                  <a:lnTo>
                    <a:pt x="3241" y="4403"/>
                  </a:lnTo>
                  <a:cubicBezTo>
                    <a:pt x="3654" y="4052"/>
                    <a:pt x="4067" y="3721"/>
                    <a:pt x="4500" y="3350"/>
                  </a:cubicBezTo>
                  <a:cubicBezTo>
                    <a:pt x="4583" y="3267"/>
                    <a:pt x="4666" y="3226"/>
                    <a:pt x="4728" y="3143"/>
                  </a:cubicBezTo>
                  <a:cubicBezTo>
                    <a:pt x="4810" y="3061"/>
                    <a:pt x="4913" y="2999"/>
                    <a:pt x="4996" y="2896"/>
                  </a:cubicBezTo>
                  <a:cubicBezTo>
                    <a:pt x="5120" y="2731"/>
                    <a:pt x="5244" y="2586"/>
                    <a:pt x="5388" y="2400"/>
                  </a:cubicBezTo>
                  <a:cubicBezTo>
                    <a:pt x="5512" y="2235"/>
                    <a:pt x="5615" y="2070"/>
                    <a:pt x="5718" y="1884"/>
                  </a:cubicBezTo>
                  <a:cubicBezTo>
                    <a:pt x="5760" y="1802"/>
                    <a:pt x="5801" y="1719"/>
                    <a:pt x="5822" y="1616"/>
                  </a:cubicBezTo>
                  <a:cubicBezTo>
                    <a:pt x="5842" y="1554"/>
                    <a:pt x="5904" y="1471"/>
                    <a:pt x="5925" y="1389"/>
                  </a:cubicBezTo>
                  <a:lnTo>
                    <a:pt x="5925" y="1409"/>
                  </a:lnTo>
                  <a:cubicBezTo>
                    <a:pt x="5945" y="1368"/>
                    <a:pt x="5966" y="1347"/>
                    <a:pt x="5966" y="1285"/>
                  </a:cubicBezTo>
                  <a:lnTo>
                    <a:pt x="6214" y="831"/>
                  </a:lnTo>
                  <a:lnTo>
                    <a:pt x="6214" y="852"/>
                  </a:lnTo>
                  <a:cubicBezTo>
                    <a:pt x="6255" y="749"/>
                    <a:pt x="6317" y="625"/>
                    <a:pt x="6379" y="522"/>
                  </a:cubicBezTo>
                  <a:cubicBezTo>
                    <a:pt x="6420" y="460"/>
                    <a:pt x="6441" y="439"/>
                    <a:pt x="6462" y="377"/>
                  </a:cubicBezTo>
                  <a:cubicBezTo>
                    <a:pt x="6482" y="357"/>
                    <a:pt x="6524" y="336"/>
                    <a:pt x="6524" y="315"/>
                  </a:cubicBezTo>
                  <a:cubicBezTo>
                    <a:pt x="6524" y="274"/>
                    <a:pt x="6544" y="274"/>
                    <a:pt x="6544" y="253"/>
                  </a:cubicBezTo>
                  <a:cubicBezTo>
                    <a:pt x="6565" y="233"/>
                    <a:pt x="6565" y="212"/>
                    <a:pt x="6565" y="212"/>
                  </a:cubicBezTo>
                  <a:cubicBezTo>
                    <a:pt x="6606" y="171"/>
                    <a:pt x="6606" y="129"/>
                    <a:pt x="6565" y="68"/>
                  </a:cubicBezTo>
                  <a:cubicBezTo>
                    <a:pt x="6550" y="39"/>
                    <a:pt x="6506" y="0"/>
                    <a:pt x="64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54;p58">
              <a:extLst>
                <a:ext uri="{FF2B5EF4-FFF2-40B4-BE49-F238E27FC236}">
                  <a16:creationId xmlns:a16="http://schemas.microsoft.com/office/drawing/2014/main" id="{EA930FAA-1A1A-70C2-AA79-4066A484C20A}"/>
                </a:ext>
              </a:extLst>
            </p:cNvPr>
            <p:cNvSpPr/>
            <p:nvPr/>
          </p:nvSpPr>
          <p:spPr>
            <a:xfrm rot="10800000">
              <a:off x="2740841" y="3304760"/>
              <a:ext cx="202817" cy="202817"/>
            </a:xfrm>
            <a:custGeom>
              <a:avLst/>
              <a:gdLst/>
              <a:ahLst/>
              <a:cxnLst/>
              <a:rect l="l" t="t" r="r" b="b"/>
              <a:pathLst>
                <a:path w="3449" h="3449" extrusionOk="0">
                  <a:moveTo>
                    <a:pt x="1735" y="1"/>
                  </a:moveTo>
                  <a:cubicBezTo>
                    <a:pt x="765" y="1"/>
                    <a:pt x="1" y="765"/>
                    <a:pt x="1" y="1714"/>
                  </a:cubicBezTo>
                  <a:cubicBezTo>
                    <a:pt x="1" y="2685"/>
                    <a:pt x="765" y="3448"/>
                    <a:pt x="1735" y="3448"/>
                  </a:cubicBezTo>
                  <a:cubicBezTo>
                    <a:pt x="2685" y="3448"/>
                    <a:pt x="3448" y="2685"/>
                    <a:pt x="3448" y="1714"/>
                  </a:cubicBezTo>
                  <a:cubicBezTo>
                    <a:pt x="3448" y="765"/>
                    <a:pt x="2685" y="1"/>
                    <a:pt x="1735" y="1"/>
                  </a:cubicBezTo>
                  <a:close/>
                </a:path>
              </a:pathLst>
            </a:custGeom>
            <a:solidFill>
              <a:srgbClr val="F187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55;p58">
              <a:extLst>
                <a:ext uri="{FF2B5EF4-FFF2-40B4-BE49-F238E27FC236}">
                  <a16:creationId xmlns:a16="http://schemas.microsoft.com/office/drawing/2014/main" id="{788460E9-AD32-2A95-252F-06A1DDA8D408}"/>
                </a:ext>
              </a:extLst>
            </p:cNvPr>
            <p:cNvSpPr/>
            <p:nvPr/>
          </p:nvSpPr>
          <p:spPr>
            <a:xfrm rot="10800000">
              <a:off x="1904458" y="3339984"/>
              <a:ext cx="202758" cy="202758"/>
            </a:xfrm>
            <a:custGeom>
              <a:avLst/>
              <a:gdLst/>
              <a:ahLst/>
              <a:cxnLst/>
              <a:rect l="l" t="t" r="r" b="b"/>
              <a:pathLst>
                <a:path w="3448" h="3448" extrusionOk="0">
                  <a:moveTo>
                    <a:pt x="1714" y="0"/>
                  </a:moveTo>
                  <a:cubicBezTo>
                    <a:pt x="764" y="0"/>
                    <a:pt x="0" y="764"/>
                    <a:pt x="0" y="1734"/>
                  </a:cubicBezTo>
                  <a:cubicBezTo>
                    <a:pt x="0" y="2684"/>
                    <a:pt x="764" y="3448"/>
                    <a:pt x="1714" y="3448"/>
                  </a:cubicBezTo>
                  <a:cubicBezTo>
                    <a:pt x="2684" y="3448"/>
                    <a:pt x="3448" y="2684"/>
                    <a:pt x="3448" y="1734"/>
                  </a:cubicBezTo>
                  <a:cubicBezTo>
                    <a:pt x="3448" y="764"/>
                    <a:pt x="2684" y="0"/>
                    <a:pt x="1714" y="0"/>
                  </a:cubicBezTo>
                  <a:close/>
                </a:path>
              </a:pathLst>
            </a:custGeom>
            <a:solidFill>
              <a:srgbClr val="F1878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56;p58">
              <a:extLst>
                <a:ext uri="{FF2B5EF4-FFF2-40B4-BE49-F238E27FC236}">
                  <a16:creationId xmlns:a16="http://schemas.microsoft.com/office/drawing/2014/main" id="{85F9BCA7-AB63-E106-BC15-F91C76016E88}"/>
                </a:ext>
              </a:extLst>
            </p:cNvPr>
            <p:cNvSpPr/>
            <p:nvPr/>
          </p:nvSpPr>
          <p:spPr>
            <a:xfrm rot="10800000">
              <a:off x="2922959" y="2132061"/>
              <a:ext cx="99556" cy="24345"/>
            </a:xfrm>
            <a:custGeom>
              <a:avLst/>
              <a:gdLst/>
              <a:ahLst/>
              <a:cxnLst/>
              <a:rect l="l" t="t" r="r" b="b"/>
              <a:pathLst>
                <a:path w="1693" h="414" extrusionOk="0">
                  <a:moveTo>
                    <a:pt x="1590" y="0"/>
                  </a:moveTo>
                  <a:cubicBezTo>
                    <a:pt x="1569" y="0"/>
                    <a:pt x="1569" y="0"/>
                    <a:pt x="1569" y="41"/>
                  </a:cubicBezTo>
                  <a:cubicBezTo>
                    <a:pt x="1445" y="83"/>
                    <a:pt x="1280" y="145"/>
                    <a:pt x="1156" y="165"/>
                  </a:cubicBezTo>
                  <a:cubicBezTo>
                    <a:pt x="950" y="207"/>
                    <a:pt x="764" y="248"/>
                    <a:pt x="558" y="269"/>
                  </a:cubicBezTo>
                  <a:lnTo>
                    <a:pt x="578" y="269"/>
                  </a:lnTo>
                  <a:cubicBezTo>
                    <a:pt x="506" y="279"/>
                    <a:pt x="428" y="284"/>
                    <a:pt x="348" y="284"/>
                  </a:cubicBezTo>
                  <a:cubicBezTo>
                    <a:pt x="268" y="284"/>
                    <a:pt x="186" y="279"/>
                    <a:pt x="103" y="269"/>
                  </a:cubicBezTo>
                  <a:cubicBezTo>
                    <a:pt x="62" y="269"/>
                    <a:pt x="41" y="269"/>
                    <a:pt x="21" y="248"/>
                  </a:cubicBezTo>
                  <a:lnTo>
                    <a:pt x="21" y="351"/>
                  </a:lnTo>
                  <a:cubicBezTo>
                    <a:pt x="21" y="372"/>
                    <a:pt x="21" y="372"/>
                    <a:pt x="0" y="392"/>
                  </a:cubicBezTo>
                  <a:cubicBezTo>
                    <a:pt x="41" y="392"/>
                    <a:pt x="103" y="413"/>
                    <a:pt x="145" y="413"/>
                  </a:cubicBezTo>
                  <a:lnTo>
                    <a:pt x="268" y="413"/>
                  </a:lnTo>
                  <a:cubicBezTo>
                    <a:pt x="330" y="392"/>
                    <a:pt x="351" y="392"/>
                    <a:pt x="392" y="392"/>
                  </a:cubicBezTo>
                  <a:cubicBezTo>
                    <a:pt x="537" y="392"/>
                    <a:pt x="723" y="372"/>
                    <a:pt x="867" y="351"/>
                  </a:cubicBezTo>
                  <a:cubicBezTo>
                    <a:pt x="1032" y="310"/>
                    <a:pt x="1177" y="269"/>
                    <a:pt x="1342" y="248"/>
                  </a:cubicBezTo>
                  <a:cubicBezTo>
                    <a:pt x="1445" y="207"/>
                    <a:pt x="1569" y="165"/>
                    <a:pt x="1672" y="145"/>
                  </a:cubicBezTo>
                  <a:cubicBezTo>
                    <a:pt x="1693" y="145"/>
                    <a:pt x="1693" y="103"/>
                    <a:pt x="1693" y="83"/>
                  </a:cubicBezTo>
                  <a:lnTo>
                    <a:pt x="1693" y="41"/>
                  </a:lnTo>
                  <a:cubicBezTo>
                    <a:pt x="1693" y="0"/>
                    <a:pt x="1672" y="0"/>
                    <a:pt x="1652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57;p58">
              <a:extLst>
                <a:ext uri="{FF2B5EF4-FFF2-40B4-BE49-F238E27FC236}">
                  <a16:creationId xmlns:a16="http://schemas.microsoft.com/office/drawing/2014/main" id="{26DEA092-24B3-B64A-29BD-5D4955BD43EF}"/>
                </a:ext>
              </a:extLst>
            </p:cNvPr>
            <p:cNvSpPr/>
            <p:nvPr/>
          </p:nvSpPr>
          <p:spPr>
            <a:xfrm rot="10800000">
              <a:off x="3029748" y="2138177"/>
              <a:ext cx="15877" cy="19464"/>
            </a:xfrm>
            <a:custGeom>
              <a:avLst/>
              <a:gdLst/>
              <a:ahLst/>
              <a:cxnLst/>
              <a:rect l="l" t="t" r="r" b="b"/>
              <a:pathLst>
                <a:path w="270" h="331" extrusionOk="0">
                  <a:moveTo>
                    <a:pt x="1" y="1"/>
                  </a:moveTo>
                  <a:cubicBezTo>
                    <a:pt x="1" y="83"/>
                    <a:pt x="22" y="166"/>
                    <a:pt x="83" y="207"/>
                  </a:cubicBezTo>
                  <a:cubicBezTo>
                    <a:pt x="104" y="269"/>
                    <a:pt x="145" y="290"/>
                    <a:pt x="228" y="331"/>
                  </a:cubicBezTo>
                  <a:lnTo>
                    <a:pt x="269" y="290"/>
                  </a:lnTo>
                  <a:lnTo>
                    <a:pt x="269" y="228"/>
                  </a:lnTo>
                  <a:cubicBezTo>
                    <a:pt x="269" y="207"/>
                    <a:pt x="269" y="207"/>
                    <a:pt x="228" y="186"/>
                  </a:cubicBezTo>
                  <a:lnTo>
                    <a:pt x="187" y="124"/>
                  </a:lnTo>
                  <a:cubicBezTo>
                    <a:pt x="187" y="104"/>
                    <a:pt x="145" y="104"/>
                    <a:pt x="145" y="83"/>
                  </a:cubicBezTo>
                  <a:lnTo>
                    <a:pt x="145" y="62"/>
                  </a:lnTo>
                  <a:cubicBezTo>
                    <a:pt x="145" y="62"/>
                    <a:pt x="125" y="21"/>
                    <a:pt x="104" y="21"/>
                  </a:cubicBezTo>
                  <a:cubicBezTo>
                    <a:pt x="104" y="21"/>
                    <a:pt x="83" y="21"/>
                    <a:pt x="42" y="1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58;p58">
              <a:extLst>
                <a:ext uri="{FF2B5EF4-FFF2-40B4-BE49-F238E27FC236}">
                  <a16:creationId xmlns:a16="http://schemas.microsoft.com/office/drawing/2014/main" id="{DBDAE225-A3ED-CDFD-FC0E-B451DDBA6E1B}"/>
                </a:ext>
              </a:extLst>
            </p:cNvPr>
            <p:cNvSpPr/>
            <p:nvPr/>
          </p:nvSpPr>
          <p:spPr>
            <a:xfrm rot="10800000">
              <a:off x="2996994" y="2166051"/>
              <a:ext cx="48631" cy="89206"/>
            </a:xfrm>
            <a:custGeom>
              <a:avLst/>
              <a:gdLst/>
              <a:ahLst/>
              <a:cxnLst/>
              <a:rect l="l" t="t" r="r" b="b"/>
              <a:pathLst>
                <a:path w="827" h="1517" extrusionOk="0">
                  <a:moveTo>
                    <a:pt x="750" y="1"/>
                  </a:moveTo>
                  <a:cubicBezTo>
                    <a:pt x="722" y="1"/>
                    <a:pt x="697" y="15"/>
                    <a:pt x="682" y="30"/>
                  </a:cubicBezTo>
                  <a:cubicBezTo>
                    <a:pt x="600" y="174"/>
                    <a:pt x="517" y="277"/>
                    <a:pt x="434" y="401"/>
                  </a:cubicBezTo>
                  <a:cubicBezTo>
                    <a:pt x="372" y="525"/>
                    <a:pt x="290" y="649"/>
                    <a:pt x="228" y="794"/>
                  </a:cubicBezTo>
                  <a:lnTo>
                    <a:pt x="83" y="1165"/>
                  </a:lnTo>
                  <a:cubicBezTo>
                    <a:pt x="63" y="1268"/>
                    <a:pt x="1" y="1372"/>
                    <a:pt x="1" y="1516"/>
                  </a:cubicBezTo>
                  <a:lnTo>
                    <a:pt x="166" y="1516"/>
                  </a:lnTo>
                  <a:cubicBezTo>
                    <a:pt x="166" y="1433"/>
                    <a:pt x="187" y="1351"/>
                    <a:pt x="207" y="1268"/>
                  </a:cubicBezTo>
                  <a:cubicBezTo>
                    <a:pt x="228" y="1165"/>
                    <a:pt x="290" y="1062"/>
                    <a:pt x="331" y="959"/>
                  </a:cubicBezTo>
                  <a:cubicBezTo>
                    <a:pt x="476" y="690"/>
                    <a:pt x="620" y="401"/>
                    <a:pt x="806" y="112"/>
                  </a:cubicBezTo>
                  <a:cubicBezTo>
                    <a:pt x="827" y="92"/>
                    <a:pt x="806" y="30"/>
                    <a:pt x="785" y="9"/>
                  </a:cubicBezTo>
                  <a:cubicBezTo>
                    <a:pt x="773" y="3"/>
                    <a:pt x="761" y="1"/>
                    <a:pt x="750" y="1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59;p58">
              <a:extLst>
                <a:ext uri="{FF2B5EF4-FFF2-40B4-BE49-F238E27FC236}">
                  <a16:creationId xmlns:a16="http://schemas.microsoft.com/office/drawing/2014/main" id="{24D6D632-DB08-765C-693E-DB3F9B72CB62}"/>
                </a:ext>
              </a:extLst>
            </p:cNvPr>
            <p:cNvSpPr/>
            <p:nvPr/>
          </p:nvSpPr>
          <p:spPr>
            <a:xfrm rot="10800000">
              <a:off x="2925369" y="2144528"/>
              <a:ext cx="17053" cy="9468"/>
            </a:xfrm>
            <a:custGeom>
              <a:avLst/>
              <a:gdLst/>
              <a:ahLst/>
              <a:cxnLst/>
              <a:rect l="l" t="t" r="r" b="b"/>
              <a:pathLst>
                <a:path w="290" h="161" extrusionOk="0">
                  <a:moveTo>
                    <a:pt x="207" y="0"/>
                  </a:moveTo>
                  <a:cubicBezTo>
                    <a:pt x="186" y="0"/>
                    <a:pt x="186" y="0"/>
                    <a:pt x="166" y="21"/>
                  </a:cubicBezTo>
                  <a:cubicBezTo>
                    <a:pt x="124" y="21"/>
                    <a:pt x="83" y="42"/>
                    <a:pt x="63" y="42"/>
                  </a:cubicBezTo>
                  <a:cubicBezTo>
                    <a:pt x="21" y="42"/>
                    <a:pt x="1" y="104"/>
                    <a:pt x="1" y="124"/>
                  </a:cubicBezTo>
                  <a:cubicBezTo>
                    <a:pt x="1" y="139"/>
                    <a:pt x="11" y="154"/>
                    <a:pt x="39" y="154"/>
                  </a:cubicBezTo>
                  <a:cubicBezTo>
                    <a:pt x="50" y="154"/>
                    <a:pt x="65" y="151"/>
                    <a:pt x="83" y="145"/>
                  </a:cubicBezTo>
                  <a:lnTo>
                    <a:pt x="83" y="145"/>
                  </a:lnTo>
                  <a:cubicBezTo>
                    <a:pt x="83" y="145"/>
                    <a:pt x="83" y="145"/>
                    <a:pt x="83" y="145"/>
                  </a:cubicBezTo>
                  <a:lnTo>
                    <a:pt x="124" y="145"/>
                  </a:lnTo>
                  <a:cubicBezTo>
                    <a:pt x="166" y="145"/>
                    <a:pt x="207" y="124"/>
                    <a:pt x="228" y="124"/>
                  </a:cubicBezTo>
                  <a:cubicBezTo>
                    <a:pt x="269" y="124"/>
                    <a:pt x="269" y="83"/>
                    <a:pt x="290" y="83"/>
                  </a:cubicBezTo>
                  <a:lnTo>
                    <a:pt x="290" y="42"/>
                  </a:lnTo>
                  <a:cubicBezTo>
                    <a:pt x="290" y="21"/>
                    <a:pt x="228" y="0"/>
                    <a:pt x="207" y="0"/>
                  </a:cubicBezTo>
                  <a:close/>
                  <a:moveTo>
                    <a:pt x="83" y="145"/>
                  </a:moveTo>
                  <a:cubicBezTo>
                    <a:pt x="73" y="155"/>
                    <a:pt x="73" y="160"/>
                    <a:pt x="75" y="160"/>
                  </a:cubicBezTo>
                  <a:cubicBezTo>
                    <a:pt x="78" y="160"/>
                    <a:pt x="83" y="155"/>
                    <a:pt x="83" y="145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60;p58">
              <a:extLst>
                <a:ext uri="{FF2B5EF4-FFF2-40B4-BE49-F238E27FC236}">
                  <a16:creationId xmlns:a16="http://schemas.microsoft.com/office/drawing/2014/main" id="{C5BAD15F-F0C0-48ED-BC03-F25F4CEBFBE1}"/>
                </a:ext>
              </a:extLst>
            </p:cNvPr>
            <p:cNvSpPr/>
            <p:nvPr/>
          </p:nvSpPr>
          <p:spPr>
            <a:xfrm rot="10800000">
              <a:off x="2929015" y="2141823"/>
              <a:ext cx="23110" cy="13231"/>
            </a:xfrm>
            <a:custGeom>
              <a:avLst/>
              <a:gdLst/>
              <a:ahLst/>
              <a:cxnLst/>
              <a:rect l="l" t="t" r="r" b="b"/>
              <a:pathLst>
                <a:path w="393" h="225" extrusionOk="0">
                  <a:moveTo>
                    <a:pt x="346" y="0"/>
                  </a:moveTo>
                  <a:cubicBezTo>
                    <a:pt x="342" y="0"/>
                    <a:pt x="338" y="5"/>
                    <a:pt x="331" y="18"/>
                  </a:cubicBezTo>
                  <a:cubicBezTo>
                    <a:pt x="289" y="39"/>
                    <a:pt x="248" y="39"/>
                    <a:pt x="228" y="39"/>
                  </a:cubicBezTo>
                  <a:cubicBezTo>
                    <a:pt x="166" y="60"/>
                    <a:pt x="124" y="60"/>
                    <a:pt x="62" y="80"/>
                  </a:cubicBezTo>
                  <a:cubicBezTo>
                    <a:pt x="42" y="80"/>
                    <a:pt x="0" y="142"/>
                    <a:pt x="0" y="163"/>
                  </a:cubicBezTo>
                  <a:cubicBezTo>
                    <a:pt x="21" y="184"/>
                    <a:pt x="42" y="225"/>
                    <a:pt x="83" y="225"/>
                  </a:cubicBezTo>
                  <a:cubicBezTo>
                    <a:pt x="124" y="225"/>
                    <a:pt x="166" y="184"/>
                    <a:pt x="186" y="184"/>
                  </a:cubicBezTo>
                  <a:cubicBezTo>
                    <a:pt x="248" y="163"/>
                    <a:pt x="289" y="163"/>
                    <a:pt x="351" y="142"/>
                  </a:cubicBezTo>
                  <a:cubicBezTo>
                    <a:pt x="372" y="142"/>
                    <a:pt x="372" y="101"/>
                    <a:pt x="393" y="101"/>
                  </a:cubicBezTo>
                  <a:lnTo>
                    <a:pt x="393" y="60"/>
                  </a:lnTo>
                  <a:cubicBezTo>
                    <a:pt x="393" y="39"/>
                    <a:pt x="372" y="39"/>
                    <a:pt x="372" y="18"/>
                  </a:cubicBezTo>
                  <a:cubicBezTo>
                    <a:pt x="358" y="18"/>
                    <a:pt x="354" y="0"/>
                    <a:pt x="346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61;p58">
              <a:extLst>
                <a:ext uri="{FF2B5EF4-FFF2-40B4-BE49-F238E27FC236}">
                  <a16:creationId xmlns:a16="http://schemas.microsoft.com/office/drawing/2014/main" id="{F6CED923-E9D9-947E-6833-34F5495A45A6}"/>
                </a:ext>
              </a:extLst>
            </p:cNvPr>
            <p:cNvSpPr/>
            <p:nvPr/>
          </p:nvSpPr>
          <p:spPr>
            <a:xfrm rot="10800000">
              <a:off x="2925369" y="2140588"/>
              <a:ext cx="27991" cy="14466"/>
            </a:xfrm>
            <a:custGeom>
              <a:avLst/>
              <a:gdLst/>
              <a:ahLst/>
              <a:cxnLst/>
              <a:rect l="l" t="t" r="r" b="b"/>
              <a:pathLst>
                <a:path w="476" h="246" extrusionOk="0">
                  <a:moveTo>
                    <a:pt x="409" y="0"/>
                  </a:moveTo>
                  <a:cubicBezTo>
                    <a:pt x="405" y="0"/>
                    <a:pt x="400" y="5"/>
                    <a:pt x="393" y="18"/>
                  </a:cubicBezTo>
                  <a:cubicBezTo>
                    <a:pt x="352" y="39"/>
                    <a:pt x="290" y="39"/>
                    <a:pt x="269" y="60"/>
                  </a:cubicBezTo>
                  <a:cubicBezTo>
                    <a:pt x="207" y="80"/>
                    <a:pt x="145" y="80"/>
                    <a:pt x="83" y="101"/>
                  </a:cubicBezTo>
                  <a:cubicBezTo>
                    <a:pt x="63" y="101"/>
                    <a:pt x="21" y="163"/>
                    <a:pt x="21" y="184"/>
                  </a:cubicBezTo>
                  <a:cubicBezTo>
                    <a:pt x="1" y="225"/>
                    <a:pt x="42" y="246"/>
                    <a:pt x="83" y="246"/>
                  </a:cubicBezTo>
                  <a:cubicBezTo>
                    <a:pt x="145" y="246"/>
                    <a:pt x="187" y="225"/>
                    <a:pt x="249" y="225"/>
                  </a:cubicBezTo>
                  <a:cubicBezTo>
                    <a:pt x="290" y="184"/>
                    <a:pt x="372" y="163"/>
                    <a:pt x="414" y="142"/>
                  </a:cubicBezTo>
                  <a:cubicBezTo>
                    <a:pt x="455" y="142"/>
                    <a:pt x="455" y="101"/>
                    <a:pt x="476" y="101"/>
                  </a:cubicBezTo>
                  <a:lnTo>
                    <a:pt x="476" y="60"/>
                  </a:lnTo>
                  <a:cubicBezTo>
                    <a:pt x="476" y="39"/>
                    <a:pt x="455" y="39"/>
                    <a:pt x="455" y="18"/>
                  </a:cubicBezTo>
                  <a:cubicBezTo>
                    <a:pt x="427" y="18"/>
                    <a:pt x="418" y="0"/>
                    <a:pt x="409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62;p58">
              <a:extLst>
                <a:ext uri="{FF2B5EF4-FFF2-40B4-BE49-F238E27FC236}">
                  <a16:creationId xmlns:a16="http://schemas.microsoft.com/office/drawing/2014/main" id="{81971CEA-EE2A-1389-6873-3A0AE05B1774}"/>
                </a:ext>
              </a:extLst>
            </p:cNvPr>
            <p:cNvSpPr/>
            <p:nvPr/>
          </p:nvSpPr>
          <p:spPr>
            <a:xfrm rot="10800000">
              <a:off x="2932661" y="2135707"/>
              <a:ext cx="41340" cy="17053"/>
            </a:xfrm>
            <a:custGeom>
              <a:avLst/>
              <a:gdLst/>
              <a:ahLst/>
              <a:cxnLst/>
              <a:rect l="l" t="t" r="r" b="b"/>
              <a:pathLst>
                <a:path w="703" h="290" extrusionOk="0">
                  <a:moveTo>
                    <a:pt x="620" y="0"/>
                  </a:moveTo>
                  <a:cubicBezTo>
                    <a:pt x="434" y="41"/>
                    <a:pt x="249" y="103"/>
                    <a:pt x="42" y="145"/>
                  </a:cubicBezTo>
                  <a:cubicBezTo>
                    <a:pt x="22" y="145"/>
                    <a:pt x="1" y="207"/>
                    <a:pt x="1" y="227"/>
                  </a:cubicBezTo>
                  <a:cubicBezTo>
                    <a:pt x="1" y="248"/>
                    <a:pt x="22" y="289"/>
                    <a:pt x="83" y="289"/>
                  </a:cubicBezTo>
                  <a:cubicBezTo>
                    <a:pt x="249" y="227"/>
                    <a:pt x="434" y="207"/>
                    <a:pt x="641" y="124"/>
                  </a:cubicBezTo>
                  <a:cubicBezTo>
                    <a:pt x="661" y="124"/>
                    <a:pt x="703" y="83"/>
                    <a:pt x="703" y="41"/>
                  </a:cubicBezTo>
                  <a:cubicBezTo>
                    <a:pt x="703" y="21"/>
                    <a:pt x="641" y="0"/>
                    <a:pt x="620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63;p58">
              <a:extLst>
                <a:ext uri="{FF2B5EF4-FFF2-40B4-BE49-F238E27FC236}">
                  <a16:creationId xmlns:a16="http://schemas.microsoft.com/office/drawing/2014/main" id="{50EC9BAF-FF09-CD3D-2E10-DA934A6004C1}"/>
                </a:ext>
              </a:extLst>
            </p:cNvPr>
            <p:cNvSpPr/>
            <p:nvPr/>
          </p:nvSpPr>
          <p:spPr>
            <a:xfrm rot="10800000">
              <a:off x="2931426" y="2138177"/>
              <a:ext cx="38929" cy="14584"/>
            </a:xfrm>
            <a:custGeom>
              <a:avLst/>
              <a:gdLst/>
              <a:ahLst/>
              <a:cxnLst/>
              <a:rect l="l" t="t" r="r" b="b"/>
              <a:pathLst>
                <a:path w="662" h="248" extrusionOk="0">
                  <a:moveTo>
                    <a:pt x="558" y="0"/>
                  </a:moveTo>
                  <a:cubicBezTo>
                    <a:pt x="538" y="0"/>
                    <a:pt x="538" y="21"/>
                    <a:pt x="496" y="21"/>
                  </a:cubicBezTo>
                  <a:cubicBezTo>
                    <a:pt x="455" y="41"/>
                    <a:pt x="393" y="83"/>
                    <a:pt x="352" y="83"/>
                  </a:cubicBezTo>
                  <a:cubicBezTo>
                    <a:pt x="290" y="103"/>
                    <a:pt x="228" y="103"/>
                    <a:pt x="166" y="103"/>
                  </a:cubicBezTo>
                  <a:lnTo>
                    <a:pt x="83" y="103"/>
                  </a:lnTo>
                  <a:cubicBezTo>
                    <a:pt x="63" y="103"/>
                    <a:pt x="63" y="103"/>
                    <a:pt x="42" y="124"/>
                  </a:cubicBezTo>
                  <a:cubicBezTo>
                    <a:pt x="1" y="145"/>
                    <a:pt x="1" y="145"/>
                    <a:pt x="1" y="186"/>
                  </a:cubicBezTo>
                  <a:cubicBezTo>
                    <a:pt x="21" y="207"/>
                    <a:pt x="42" y="248"/>
                    <a:pt x="83" y="248"/>
                  </a:cubicBezTo>
                  <a:cubicBezTo>
                    <a:pt x="166" y="248"/>
                    <a:pt x="249" y="227"/>
                    <a:pt x="352" y="227"/>
                  </a:cubicBezTo>
                  <a:cubicBezTo>
                    <a:pt x="455" y="207"/>
                    <a:pt x="538" y="186"/>
                    <a:pt x="641" y="124"/>
                  </a:cubicBezTo>
                  <a:cubicBezTo>
                    <a:pt x="661" y="124"/>
                    <a:pt x="661" y="103"/>
                    <a:pt x="661" y="83"/>
                  </a:cubicBezTo>
                  <a:lnTo>
                    <a:pt x="661" y="21"/>
                  </a:lnTo>
                  <a:cubicBezTo>
                    <a:pt x="661" y="0"/>
                    <a:pt x="641" y="0"/>
                    <a:pt x="599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164;p58">
              <a:extLst>
                <a:ext uri="{FF2B5EF4-FFF2-40B4-BE49-F238E27FC236}">
                  <a16:creationId xmlns:a16="http://schemas.microsoft.com/office/drawing/2014/main" id="{E43EF1A4-2039-6CC3-420A-4DE03C9540A7}"/>
                </a:ext>
              </a:extLst>
            </p:cNvPr>
            <p:cNvSpPr/>
            <p:nvPr/>
          </p:nvSpPr>
          <p:spPr>
            <a:xfrm rot="10800000">
              <a:off x="2954478" y="2138177"/>
              <a:ext cx="13407" cy="8527"/>
            </a:xfrm>
            <a:custGeom>
              <a:avLst/>
              <a:gdLst/>
              <a:ahLst/>
              <a:cxnLst/>
              <a:rect l="l" t="t" r="r" b="b"/>
              <a:pathLst>
                <a:path w="228" h="145" extrusionOk="0">
                  <a:moveTo>
                    <a:pt x="145" y="0"/>
                  </a:moveTo>
                  <a:cubicBezTo>
                    <a:pt x="124" y="0"/>
                    <a:pt x="83" y="21"/>
                    <a:pt x="41" y="21"/>
                  </a:cubicBezTo>
                  <a:cubicBezTo>
                    <a:pt x="21" y="21"/>
                    <a:pt x="0" y="83"/>
                    <a:pt x="0" y="104"/>
                  </a:cubicBezTo>
                  <a:cubicBezTo>
                    <a:pt x="0" y="124"/>
                    <a:pt x="21" y="124"/>
                    <a:pt x="21" y="145"/>
                  </a:cubicBezTo>
                  <a:lnTo>
                    <a:pt x="83" y="145"/>
                  </a:lnTo>
                  <a:cubicBezTo>
                    <a:pt x="103" y="145"/>
                    <a:pt x="145" y="145"/>
                    <a:pt x="186" y="124"/>
                  </a:cubicBezTo>
                  <a:cubicBezTo>
                    <a:pt x="207" y="124"/>
                    <a:pt x="227" y="83"/>
                    <a:pt x="227" y="42"/>
                  </a:cubicBezTo>
                  <a:cubicBezTo>
                    <a:pt x="227" y="21"/>
                    <a:pt x="186" y="0"/>
                    <a:pt x="145" y="0"/>
                  </a:cubicBezTo>
                  <a:close/>
                </a:path>
              </a:pathLst>
            </a:custGeom>
            <a:solidFill>
              <a:srgbClr val="EED0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165;p58">
              <a:extLst>
                <a:ext uri="{FF2B5EF4-FFF2-40B4-BE49-F238E27FC236}">
                  <a16:creationId xmlns:a16="http://schemas.microsoft.com/office/drawing/2014/main" id="{C056211F-5B7B-CA2A-129C-E47154D29DE6}"/>
                </a:ext>
              </a:extLst>
            </p:cNvPr>
            <p:cNvSpPr/>
            <p:nvPr/>
          </p:nvSpPr>
          <p:spPr>
            <a:xfrm rot="10800000">
              <a:off x="3021280" y="2121182"/>
              <a:ext cx="52218" cy="43751"/>
            </a:xfrm>
            <a:custGeom>
              <a:avLst/>
              <a:gdLst/>
              <a:ahLst/>
              <a:cxnLst/>
              <a:rect l="l" t="t" r="r" b="b"/>
              <a:pathLst>
                <a:path w="888" h="744" extrusionOk="0">
                  <a:moveTo>
                    <a:pt x="557" y="104"/>
                  </a:moveTo>
                  <a:cubicBezTo>
                    <a:pt x="578" y="104"/>
                    <a:pt x="599" y="104"/>
                    <a:pt x="599" y="125"/>
                  </a:cubicBezTo>
                  <a:cubicBezTo>
                    <a:pt x="640" y="145"/>
                    <a:pt x="661" y="145"/>
                    <a:pt x="661" y="145"/>
                  </a:cubicBezTo>
                  <a:cubicBezTo>
                    <a:pt x="661" y="186"/>
                    <a:pt x="661" y="207"/>
                    <a:pt x="681" y="207"/>
                  </a:cubicBezTo>
                  <a:cubicBezTo>
                    <a:pt x="702" y="228"/>
                    <a:pt x="702" y="248"/>
                    <a:pt x="743" y="290"/>
                  </a:cubicBezTo>
                  <a:cubicBezTo>
                    <a:pt x="743" y="310"/>
                    <a:pt x="743" y="310"/>
                    <a:pt x="764" y="331"/>
                  </a:cubicBezTo>
                  <a:lnTo>
                    <a:pt x="764" y="393"/>
                  </a:lnTo>
                  <a:lnTo>
                    <a:pt x="743" y="434"/>
                  </a:lnTo>
                  <a:cubicBezTo>
                    <a:pt x="661" y="393"/>
                    <a:pt x="640" y="352"/>
                    <a:pt x="578" y="310"/>
                  </a:cubicBezTo>
                  <a:cubicBezTo>
                    <a:pt x="537" y="248"/>
                    <a:pt x="496" y="186"/>
                    <a:pt x="496" y="104"/>
                  </a:cubicBezTo>
                  <a:close/>
                  <a:moveTo>
                    <a:pt x="475" y="1"/>
                  </a:moveTo>
                  <a:cubicBezTo>
                    <a:pt x="454" y="1"/>
                    <a:pt x="454" y="1"/>
                    <a:pt x="413" y="21"/>
                  </a:cubicBezTo>
                  <a:cubicBezTo>
                    <a:pt x="392" y="21"/>
                    <a:pt x="372" y="42"/>
                    <a:pt x="351" y="42"/>
                  </a:cubicBezTo>
                  <a:cubicBezTo>
                    <a:pt x="310" y="83"/>
                    <a:pt x="289" y="83"/>
                    <a:pt x="289" y="104"/>
                  </a:cubicBezTo>
                  <a:cubicBezTo>
                    <a:pt x="248" y="125"/>
                    <a:pt x="207" y="186"/>
                    <a:pt x="165" y="228"/>
                  </a:cubicBezTo>
                  <a:cubicBezTo>
                    <a:pt x="103" y="290"/>
                    <a:pt x="83" y="331"/>
                    <a:pt x="62" y="393"/>
                  </a:cubicBezTo>
                  <a:cubicBezTo>
                    <a:pt x="0" y="455"/>
                    <a:pt x="0" y="558"/>
                    <a:pt x="0" y="620"/>
                  </a:cubicBezTo>
                  <a:cubicBezTo>
                    <a:pt x="41" y="703"/>
                    <a:pt x="103" y="744"/>
                    <a:pt x="186" y="744"/>
                  </a:cubicBezTo>
                  <a:cubicBezTo>
                    <a:pt x="227" y="723"/>
                    <a:pt x="248" y="723"/>
                    <a:pt x="268" y="723"/>
                  </a:cubicBezTo>
                  <a:cubicBezTo>
                    <a:pt x="372" y="723"/>
                    <a:pt x="475" y="703"/>
                    <a:pt x="557" y="661"/>
                  </a:cubicBezTo>
                  <a:cubicBezTo>
                    <a:pt x="661" y="641"/>
                    <a:pt x="743" y="599"/>
                    <a:pt x="846" y="537"/>
                  </a:cubicBezTo>
                  <a:cubicBezTo>
                    <a:pt x="867" y="537"/>
                    <a:pt x="867" y="517"/>
                    <a:pt x="867" y="517"/>
                  </a:cubicBezTo>
                  <a:cubicBezTo>
                    <a:pt x="888" y="517"/>
                    <a:pt x="888" y="496"/>
                    <a:pt x="888" y="455"/>
                  </a:cubicBezTo>
                  <a:lnTo>
                    <a:pt x="888" y="310"/>
                  </a:lnTo>
                  <a:cubicBezTo>
                    <a:pt x="888" y="269"/>
                    <a:pt x="867" y="248"/>
                    <a:pt x="867" y="228"/>
                  </a:cubicBezTo>
                  <a:cubicBezTo>
                    <a:pt x="846" y="207"/>
                    <a:pt x="846" y="186"/>
                    <a:pt x="805" y="145"/>
                  </a:cubicBezTo>
                  <a:cubicBezTo>
                    <a:pt x="805" y="125"/>
                    <a:pt x="785" y="104"/>
                    <a:pt x="764" y="104"/>
                  </a:cubicBezTo>
                  <a:cubicBezTo>
                    <a:pt x="743" y="63"/>
                    <a:pt x="743" y="42"/>
                    <a:pt x="702" y="42"/>
                  </a:cubicBezTo>
                  <a:cubicBezTo>
                    <a:pt x="681" y="21"/>
                    <a:pt x="661" y="1"/>
                    <a:pt x="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166;p58">
              <a:extLst>
                <a:ext uri="{FF2B5EF4-FFF2-40B4-BE49-F238E27FC236}">
                  <a16:creationId xmlns:a16="http://schemas.microsoft.com/office/drawing/2014/main" id="{EEB7002A-9CB1-1BE4-9027-5EE5EBE68108}"/>
                </a:ext>
              </a:extLst>
            </p:cNvPr>
            <p:cNvSpPr/>
            <p:nvPr/>
          </p:nvSpPr>
          <p:spPr>
            <a:xfrm rot="10800000">
              <a:off x="3027337" y="2135413"/>
              <a:ext cx="20699" cy="25874"/>
            </a:xfrm>
            <a:custGeom>
              <a:avLst/>
              <a:gdLst/>
              <a:ahLst/>
              <a:cxnLst/>
              <a:rect l="l" t="t" r="r" b="b"/>
              <a:pathLst>
                <a:path w="352" h="440" extrusionOk="0">
                  <a:moveTo>
                    <a:pt x="124" y="1"/>
                  </a:moveTo>
                  <a:cubicBezTo>
                    <a:pt x="83" y="1"/>
                    <a:pt x="63" y="1"/>
                    <a:pt x="42" y="42"/>
                  </a:cubicBezTo>
                  <a:cubicBezTo>
                    <a:pt x="1" y="63"/>
                    <a:pt x="1" y="145"/>
                    <a:pt x="21" y="186"/>
                  </a:cubicBezTo>
                  <a:lnTo>
                    <a:pt x="63" y="248"/>
                  </a:lnTo>
                  <a:cubicBezTo>
                    <a:pt x="104" y="269"/>
                    <a:pt x="104" y="310"/>
                    <a:pt x="124" y="352"/>
                  </a:cubicBezTo>
                  <a:lnTo>
                    <a:pt x="124" y="372"/>
                  </a:lnTo>
                  <a:cubicBezTo>
                    <a:pt x="124" y="393"/>
                    <a:pt x="145" y="413"/>
                    <a:pt x="207" y="413"/>
                  </a:cubicBezTo>
                  <a:lnTo>
                    <a:pt x="248" y="413"/>
                  </a:lnTo>
                  <a:cubicBezTo>
                    <a:pt x="248" y="434"/>
                    <a:pt x="248" y="439"/>
                    <a:pt x="251" y="439"/>
                  </a:cubicBezTo>
                  <a:cubicBezTo>
                    <a:pt x="253" y="439"/>
                    <a:pt x="259" y="434"/>
                    <a:pt x="269" y="434"/>
                  </a:cubicBezTo>
                  <a:lnTo>
                    <a:pt x="310" y="393"/>
                  </a:lnTo>
                  <a:lnTo>
                    <a:pt x="331" y="372"/>
                  </a:lnTo>
                  <a:cubicBezTo>
                    <a:pt x="352" y="352"/>
                    <a:pt x="352" y="331"/>
                    <a:pt x="352" y="290"/>
                  </a:cubicBezTo>
                  <a:lnTo>
                    <a:pt x="352" y="207"/>
                  </a:lnTo>
                  <a:lnTo>
                    <a:pt x="352" y="186"/>
                  </a:lnTo>
                  <a:cubicBezTo>
                    <a:pt x="352" y="166"/>
                    <a:pt x="331" y="166"/>
                    <a:pt x="331" y="145"/>
                  </a:cubicBezTo>
                  <a:cubicBezTo>
                    <a:pt x="310" y="104"/>
                    <a:pt x="269" y="83"/>
                    <a:pt x="248" y="83"/>
                  </a:cubicBezTo>
                  <a:cubicBezTo>
                    <a:pt x="228" y="83"/>
                    <a:pt x="207" y="63"/>
                    <a:pt x="207" y="63"/>
                  </a:cubicBezTo>
                  <a:cubicBezTo>
                    <a:pt x="207" y="63"/>
                    <a:pt x="166" y="63"/>
                    <a:pt x="166" y="42"/>
                  </a:cubicBezTo>
                  <a:cubicBezTo>
                    <a:pt x="145" y="1"/>
                    <a:pt x="145" y="1"/>
                    <a:pt x="124" y="1"/>
                  </a:cubicBezTo>
                  <a:close/>
                </a:path>
              </a:pathLst>
            </a:custGeom>
            <a:solidFill>
              <a:srgbClr val="343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167;p58">
              <a:extLst>
                <a:ext uri="{FF2B5EF4-FFF2-40B4-BE49-F238E27FC236}">
                  <a16:creationId xmlns:a16="http://schemas.microsoft.com/office/drawing/2014/main" id="{B37930B4-53E6-CEDE-ADB3-D313C03EB227}"/>
                </a:ext>
              </a:extLst>
            </p:cNvPr>
            <p:cNvSpPr/>
            <p:nvPr/>
          </p:nvSpPr>
          <p:spPr>
            <a:xfrm rot="10800000">
              <a:off x="3029748" y="2134531"/>
              <a:ext cx="21934" cy="25521"/>
            </a:xfrm>
            <a:custGeom>
              <a:avLst/>
              <a:gdLst/>
              <a:ahLst/>
              <a:cxnLst/>
              <a:rect l="l" t="t" r="r" b="b"/>
              <a:pathLst>
                <a:path w="373" h="434" extrusionOk="0">
                  <a:moveTo>
                    <a:pt x="104" y="0"/>
                  </a:moveTo>
                  <a:cubicBezTo>
                    <a:pt x="83" y="0"/>
                    <a:pt x="63" y="0"/>
                    <a:pt x="21" y="21"/>
                  </a:cubicBezTo>
                  <a:cubicBezTo>
                    <a:pt x="1" y="42"/>
                    <a:pt x="1" y="42"/>
                    <a:pt x="1" y="62"/>
                  </a:cubicBezTo>
                  <a:cubicBezTo>
                    <a:pt x="1" y="103"/>
                    <a:pt x="1" y="124"/>
                    <a:pt x="21" y="145"/>
                  </a:cubicBezTo>
                  <a:lnTo>
                    <a:pt x="83" y="207"/>
                  </a:lnTo>
                  <a:lnTo>
                    <a:pt x="104" y="207"/>
                  </a:lnTo>
                  <a:cubicBezTo>
                    <a:pt x="104" y="207"/>
                    <a:pt x="125" y="207"/>
                    <a:pt x="125" y="227"/>
                  </a:cubicBezTo>
                  <a:cubicBezTo>
                    <a:pt x="125" y="227"/>
                    <a:pt x="166" y="227"/>
                    <a:pt x="166" y="248"/>
                  </a:cubicBezTo>
                  <a:cubicBezTo>
                    <a:pt x="166" y="248"/>
                    <a:pt x="166" y="269"/>
                    <a:pt x="186" y="269"/>
                  </a:cubicBezTo>
                  <a:lnTo>
                    <a:pt x="186" y="310"/>
                  </a:lnTo>
                  <a:lnTo>
                    <a:pt x="186" y="351"/>
                  </a:lnTo>
                  <a:cubicBezTo>
                    <a:pt x="186" y="413"/>
                    <a:pt x="228" y="434"/>
                    <a:pt x="290" y="434"/>
                  </a:cubicBezTo>
                  <a:cubicBezTo>
                    <a:pt x="331" y="434"/>
                    <a:pt x="372" y="372"/>
                    <a:pt x="372" y="331"/>
                  </a:cubicBezTo>
                  <a:cubicBezTo>
                    <a:pt x="372" y="310"/>
                    <a:pt x="372" y="269"/>
                    <a:pt x="331" y="227"/>
                  </a:cubicBezTo>
                  <a:cubicBezTo>
                    <a:pt x="331" y="207"/>
                    <a:pt x="331" y="165"/>
                    <a:pt x="310" y="165"/>
                  </a:cubicBezTo>
                  <a:cubicBezTo>
                    <a:pt x="310" y="145"/>
                    <a:pt x="290" y="145"/>
                    <a:pt x="290" y="124"/>
                  </a:cubicBezTo>
                  <a:lnTo>
                    <a:pt x="207" y="42"/>
                  </a:lnTo>
                  <a:cubicBezTo>
                    <a:pt x="186" y="21"/>
                    <a:pt x="125" y="21"/>
                    <a:pt x="1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168;p58">
              <a:extLst>
                <a:ext uri="{FF2B5EF4-FFF2-40B4-BE49-F238E27FC236}">
                  <a16:creationId xmlns:a16="http://schemas.microsoft.com/office/drawing/2014/main" id="{AC5C6368-47C8-DE61-AD57-6E6651064200}"/>
                </a:ext>
              </a:extLst>
            </p:cNvPr>
            <p:cNvSpPr/>
            <p:nvPr/>
          </p:nvSpPr>
          <p:spPr>
            <a:xfrm rot="10800000">
              <a:off x="2658279" y="2146647"/>
              <a:ext cx="276852" cy="191879"/>
            </a:xfrm>
            <a:custGeom>
              <a:avLst/>
              <a:gdLst/>
              <a:ahLst/>
              <a:cxnLst/>
              <a:rect l="l" t="t" r="r" b="b"/>
              <a:pathLst>
                <a:path w="4708" h="3263" extrusionOk="0">
                  <a:moveTo>
                    <a:pt x="4687" y="1"/>
                  </a:moveTo>
                  <a:cubicBezTo>
                    <a:pt x="3985" y="496"/>
                    <a:pt x="3303" y="992"/>
                    <a:pt x="2622" y="1446"/>
                  </a:cubicBezTo>
                  <a:cubicBezTo>
                    <a:pt x="1755" y="2024"/>
                    <a:pt x="909" y="2581"/>
                    <a:pt x="62" y="3138"/>
                  </a:cubicBezTo>
                  <a:cubicBezTo>
                    <a:pt x="42" y="3159"/>
                    <a:pt x="0" y="3200"/>
                    <a:pt x="42" y="3242"/>
                  </a:cubicBezTo>
                  <a:cubicBezTo>
                    <a:pt x="62" y="3262"/>
                    <a:pt x="62" y="3262"/>
                    <a:pt x="83" y="3262"/>
                  </a:cubicBezTo>
                  <a:lnTo>
                    <a:pt x="145" y="3262"/>
                  </a:lnTo>
                  <a:cubicBezTo>
                    <a:pt x="1693" y="2271"/>
                    <a:pt x="3200" y="1239"/>
                    <a:pt x="4707" y="186"/>
                  </a:cubicBezTo>
                  <a:cubicBezTo>
                    <a:pt x="4707" y="145"/>
                    <a:pt x="4707" y="63"/>
                    <a:pt x="46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169;p58">
              <a:extLst>
                <a:ext uri="{FF2B5EF4-FFF2-40B4-BE49-F238E27FC236}">
                  <a16:creationId xmlns:a16="http://schemas.microsoft.com/office/drawing/2014/main" id="{4BEC1A0F-0DA3-4BBE-9F8B-262BEA9CA509}"/>
                </a:ext>
              </a:extLst>
            </p:cNvPr>
            <p:cNvSpPr/>
            <p:nvPr/>
          </p:nvSpPr>
          <p:spPr>
            <a:xfrm rot="10800000">
              <a:off x="2716555" y="2248616"/>
              <a:ext cx="290200" cy="206463"/>
            </a:xfrm>
            <a:custGeom>
              <a:avLst/>
              <a:gdLst/>
              <a:ahLst/>
              <a:cxnLst/>
              <a:rect l="l" t="t" r="r" b="b"/>
              <a:pathLst>
                <a:path w="4935" h="3511" extrusionOk="0">
                  <a:moveTo>
                    <a:pt x="4769" y="1"/>
                  </a:moveTo>
                  <a:cubicBezTo>
                    <a:pt x="4728" y="1"/>
                    <a:pt x="4728" y="22"/>
                    <a:pt x="4707" y="22"/>
                  </a:cubicBezTo>
                  <a:cubicBezTo>
                    <a:pt x="4480" y="187"/>
                    <a:pt x="4274" y="311"/>
                    <a:pt x="4026" y="476"/>
                  </a:cubicBezTo>
                  <a:cubicBezTo>
                    <a:pt x="3572" y="785"/>
                    <a:pt x="3097" y="1095"/>
                    <a:pt x="2664" y="1425"/>
                  </a:cubicBezTo>
                  <a:cubicBezTo>
                    <a:pt x="1796" y="2065"/>
                    <a:pt x="909" y="2705"/>
                    <a:pt x="62" y="3386"/>
                  </a:cubicBezTo>
                  <a:cubicBezTo>
                    <a:pt x="42" y="3407"/>
                    <a:pt x="0" y="3428"/>
                    <a:pt x="42" y="3490"/>
                  </a:cubicBezTo>
                  <a:cubicBezTo>
                    <a:pt x="62" y="3510"/>
                    <a:pt x="62" y="3510"/>
                    <a:pt x="83" y="3510"/>
                  </a:cubicBezTo>
                  <a:cubicBezTo>
                    <a:pt x="83" y="3490"/>
                    <a:pt x="124" y="3490"/>
                    <a:pt x="124" y="3490"/>
                  </a:cubicBezTo>
                  <a:cubicBezTo>
                    <a:pt x="971" y="2808"/>
                    <a:pt x="1817" y="2189"/>
                    <a:pt x="2705" y="1570"/>
                  </a:cubicBezTo>
                  <a:cubicBezTo>
                    <a:pt x="3138" y="1260"/>
                    <a:pt x="3572" y="950"/>
                    <a:pt x="4047" y="682"/>
                  </a:cubicBezTo>
                  <a:cubicBezTo>
                    <a:pt x="4274" y="517"/>
                    <a:pt x="4480" y="372"/>
                    <a:pt x="4707" y="228"/>
                  </a:cubicBezTo>
                  <a:lnTo>
                    <a:pt x="4934" y="83"/>
                  </a:lnTo>
                  <a:cubicBezTo>
                    <a:pt x="4872" y="63"/>
                    <a:pt x="4810" y="22"/>
                    <a:pt x="47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170;p58">
              <a:extLst>
                <a:ext uri="{FF2B5EF4-FFF2-40B4-BE49-F238E27FC236}">
                  <a16:creationId xmlns:a16="http://schemas.microsoft.com/office/drawing/2014/main" id="{46370CBE-6D97-569C-6434-5530AF5547FB}"/>
                </a:ext>
              </a:extLst>
            </p:cNvPr>
            <p:cNvSpPr/>
            <p:nvPr/>
          </p:nvSpPr>
          <p:spPr>
            <a:xfrm rot="10800000">
              <a:off x="2920489" y="2146645"/>
              <a:ext cx="53512" cy="58334"/>
            </a:xfrm>
            <a:custGeom>
              <a:avLst/>
              <a:gdLst/>
              <a:ahLst/>
              <a:cxnLst/>
              <a:rect l="l" t="t" r="r" b="b"/>
              <a:pathLst>
                <a:path w="910" h="992" extrusionOk="0">
                  <a:moveTo>
                    <a:pt x="290" y="0"/>
                  </a:moveTo>
                  <a:cubicBezTo>
                    <a:pt x="207" y="0"/>
                    <a:pt x="104" y="62"/>
                    <a:pt x="22" y="83"/>
                  </a:cubicBezTo>
                  <a:cubicBezTo>
                    <a:pt x="1" y="83"/>
                    <a:pt x="1" y="104"/>
                    <a:pt x="1" y="145"/>
                  </a:cubicBezTo>
                  <a:lnTo>
                    <a:pt x="1" y="186"/>
                  </a:lnTo>
                  <a:cubicBezTo>
                    <a:pt x="1" y="207"/>
                    <a:pt x="22" y="207"/>
                    <a:pt x="42" y="207"/>
                  </a:cubicBezTo>
                  <a:lnTo>
                    <a:pt x="104" y="207"/>
                  </a:lnTo>
                  <a:cubicBezTo>
                    <a:pt x="104" y="207"/>
                    <a:pt x="125" y="207"/>
                    <a:pt x="125" y="186"/>
                  </a:cubicBezTo>
                  <a:cubicBezTo>
                    <a:pt x="187" y="166"/>
                    <a:pt x="207" y="166"/>
                    <a:pt x="249" y="166"/>
                  </a:cubicBezTo>
                  <a:cubicBezTo>
                    <a:pt x="290" y="166"/>
                    <a:pt x="331" y="145"/>
                    <a:pt x="352" y="145"/>
                  </a:cubicBezTo>
                  <a:lnTo>
                    <a:pt x="496" y="145"/>
                  </a:lnTo>
                  <a:cubicBezTo>
                    <a:pt x="517" y="145"/>
                    <a:pt x="538" y="166"/>
                    <a:pt x="600" y="166"/>
                  </a:cubicBezTo>
                  <a:cubicBezTo>
                    <a:pt x="620" y="166"/>
                    <a:pt x="641" y="186"/>
                    <a:pt x="661" y="207"/>
                  </a:cubicBezTo>
                  <a:lnTo>
                    <a:pt x="723" y="269"/>
                  </a:lnTo>
                  <a:cubicBezTo>
                    <a:pt x="744" y="289"/>
                    <a:pt x="744" y="310"/>
                    <a:pt x="765" y="351"/>
                  </a:cubicBezTo>
                  <a:cubicBezTo>
                    <a:pt x="765" y="372"/>
                    <a:pt x="806" y="413"/>
                    <a:pt x="806" y="434"/>
                  </a:cubicBezTo>
                  <a:lnTo>
                    <a:pt x="806" y="517"/>
                  </a:lnTo>
                  <a:lnTo>
                    <a:pt x="806" y="599"/>
                  </a:lnTo>
                  <a:cubicBezTo>
                    <a:pt x="806" y="620"/>
                    <a:pt x="765" y="682"/>
                    <a:pt x="765" y="702"/>
                  </a:cubicBezTo>
                  <a:cubicBezTo>
                    <a:pt x="765" y="723"/>
                    <a:pt x="744" y="785"/>
                    <a:pt x="744" y="806"/>
                  </a:cubicBezTo>
                  <a:cubicBezTo>
                    <a:pt x="744" y="826"/>
                    <a:pt x="723" y="847"/>
                    <a:pt x="723" y="888"/>
                  </a:cubicBezTo>
                  <a:lnTo>
                    <a:pt x="723" y="929"/>
                  </a:lnTo>
                  <a:cubicBezTo>
                    <a:pt x="723" y="950"/>
                    <a:pt x="744" y="950"/>
                    <a:pt x="744" y="991"/>
                  </a:cubicBezTo>
                  <a:lnTo>
                    <a:pt x="765" y="991"/>
                  </a:lnTo>
                  <a:cubicBezTo>
                    <a:pt x="765" y="971"/>
                    <a:pt x="806" y="971"/>
                    <a:pt x="806" y="929"/>
                  </a:cubicBezTo>
                  <a:cubicBezTo>
                    <a:pt x="827" y="867"/>
                    <a:pt x="868" y="785"/>
                    <a:pt x="868" y="702"/>
                  </a:cubicBezTo>
                  <a:cubicBezTo>
                    <a:pt x="909" y="620"/>
                    <a:pt x="909" y="558"/>
                    <a:pt x="909" y="496"/>
                  </a:cubicBezTo>
                  <a:cubicBezTo>
                    <a:pt x="909" y="455"/>
                    <a:pt x="909" y="372"/>
                    <a:pt x="868" y="310"/>
                  </a:cubicBezTo>
                  <a:lnTo>
                    <a:pt x="806" y="166"/>
                  </a:lnTo>
                  <a:cubicBezTo>
                    <a:pt x="765" y="104"/>
                    <a:pt x="723" y="83"/>
                    <a:pt x="661" y="62"/>
                  </a:cubicBezTo>
                  <a:cubicBezTo>
                    <a:pt x="620" y="42"/>
                    <a:pt x="558" y="0"/>
                    <a:pt x="51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171;p58">
              <a:extLst>
                <a:ext uri="{FF2B5EF4-FFF2-40B4-BE49-F238E27FC236}">
                  <a16:creationId xmlns:a16="http://schemas.microsoft.com/office/drawing/2014/main" id="{D6607C56-EA43-D7B3-2E02-68CF5B5E4A56}"/>
                </a:ext>
              </a:extLst>
            </p:cNvPr>
            <p:cNvSpPr/>
            <p:nvPr/>
          </p:nvSpPr>
          <p:spPr>
            <a:xfrm rot="10800000">
              <a:off x="2960594" y="2194689"/>
              <a:ext cx="44927" cy="61274"/>
            </a:xfrm>
            <a:custGeom>
              <a:avLst/>
              <a:gdLst/>
              <a:ahLst/>
              <a:cxnLst/>
              <a:rect l="l" t="t" r="r" b="b"/>
              <a:pathLst>
                <a:path w="764" h="1042" extrusionOk="0">
                  <a:moveTo>
                    <a:pt x="62" y="0"/>
                  </a:moveTo>
                  <a:cubicBezTo>
                    <a:pt x="41" y="0"/>
                    <a:pt x="0" y="21"/>
                    <a:pt x="0" y="83"/>
                  </a:cubicBezTo>
                  <a:cubicBezTo>
                    <a:pt x="0" y="104"/>
                    <a:pt x="21" y="145"/>
                    <a:pt x="62" y="145"/>
                  </a:cubicBezTo>
                  <a:lnTo>
                    <a:pt x="248" y="145"/>
                  </a:lnTo>
                  <a:cubicBezTo>
                    <a:pt x="310" y="145"/>
                    <a:pt x="351" y="186"/>
                    <a:pt x="372" y="186"/>
                  </a:cubicBezTo>
                  <a:cubicBezTo>
                    <a:pt x="434" y="207"/>
                    <a:pt x="454" y="227"/>
                    <a:pt x="516" y="248"/>
                  </a:cubicBezTo>
                  <a:cubicBezTo>
                    <a:pt x="537" y="289"/>
                    <a:pt x="558" y="310"/>
                    <a:pt x="558" y="331"/>
                  </a:cubicBezTo>
                  <a:cubicBezTo>
                    <a:pt x="578" y="351"/>
                    <a:pt x="578" y="393"/>
                    <a:pt x="619" y="413"/>
                  </a:cubicBezTo>
                  <a:cubicBezTo>
                    <a:pt x="619" y="434"/>
                    <a:pt x="640" y="496"/>
                    <a:pt x="640" y="517"/>
                  </a:cubicBezTo>
                  <a:lnTo>
                    <a:pt x="640" y="661"/>
                  </a:lnTo>
                  <a:cubicBezTo>
                    <a:pt x="640" y="702"/>
                    <a:pt x="619" y="723"/>
                    <a:pt x="619" y="764"/>
                  </a:cubicBezTo>
                  <a:cubicBezTo>
                    <a:pt x="619" y="806"/>
                    <a:pt x="578" y="847"/>
                    <a:pt x="558" y="867"/>
                  </a:cubicBezTo>
                  <a:lnTo>
                    <a:pt x="558" y="847"/>
                  </a:lnTo>
                  <a:cubicBezTo>
                    <a:pt x="558" y="867"/>
                    <a:pt x="537" y="909"/>
                    <a:pt x="537" y="929"/>
                  </a:cubicBezTo>
                  <a:cubicBezTo>
                    <a:pt x="516" y="950"/>
                    <a:pt x="537" y="1012"/>
                    <a:pt x="558" y="1033"/>
                  </a:cubicBezTo>
                  <a:lnTo>
                    <a:pt x="578" y="1033"/>
                  </a:lnTo>
                  <a:cubicBezTo>
                    <a:pt x="599" y="1039"/>
                    <a:pt x="615" y="1042"/>
                    <a:pt x="627" y="1042"/>
                  </a:cubicBezTo>
                  <a:cubicBezTo>
                    <a:pt x="652" y="1042"/>
                    <a:pt x="661" y="1033"/>
                    <a:pt x="661" y="1033"/>
                  </a:cubicBezTo>
                  <a:cubicBezTo>
                    <a:pt x="681" y="950"/>
                    <a:pt x="723" y="909"/>
                    <a:pt x="743" y="826"/>
                  </a:cubicBezTo>
                  <a:cubicBezTo>
                    <a:pt x="764" y="764"/>
                    <a:pt x="764" y="702"/>
                    <a:pt x="764" y="640"/>
                  </a:cubicBezTo>
                  <a:lnTo>
                    <a:pt x="764" y="455"/>
                  </a:lnTo>
                  <a:cubicBezTo>
                    <a:pt x="764" y="413"/>
                    <a:pt x="743" y="351"/>
                    <a:pt x="723" y="310"/>
                  </a:cubicBezTo>
                  <a:cubicBezTo>
                    <a:pt x="681" y="248"/>
                    <a:pt x="661" y="227"/>
                    <a:pt x="619" y="186"/>
                  </a:cubicBezTo>
                  <a:cubicBezTo>
                    <a:pt x="578" y="145"/>
                    <a:pt x="537" y="104"/>
                    <a:pt x="475" y="83"/>
                  </a:cubicBezTo>
                  <a:cubicBezTo>
                    <a:pt x="351" y="0"/>
                    <a:pt x="207" y="0"/>
                    <a:pt x="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172;p58">
              <a:extLst>
                <a:ext uri="{FF2B5EF4-FFF2-40B4-BE49-F238E27FC236}">
                  <a16:creationId xmlns:a16="http://schemas.microsoft.com/office/drawing/2014/main" id="{20ADAAF3-2084-690C-A56E-7735241AB29D}"/>
                </a:ext>
              </a:extLst>
            </p:cNvPr>
            <p:cNvSpPr/>
            <p:nvPr/>
          </p:nvSpPr>
          <p:spPr>
            <a:xfrm rot="10800000">
              <a:off x="2644930" y="2189164"/>
              <a:ext cx="286554" cy="212461"/>
            </a:xfrm>
            <a:custGeom>
              <a:avLst/>
              <a:gdLst/>
              <a:ahLst/>
              <a:cxnLst/>
              <a:rect l="l" t="t" r="r" b="b"/>
              <a:pathLst>
                <a:path w="4873" h="3613" extrusionOk="0">
                  <a:moveTo>
                    <a:pt x="4872" y="0"/>
                  </a:moveTo>
                  <a:cubicBezTo>
                    <a:pt x="4687" y="124"/>
                    <a:pt x="4542" y="248"/>
                    <a:pt x="4377" y="392"/>
                  </a:cubicBezTo>
                  <a:cubicBezTo>
                    <a:pt x="4170" y="537"/>
                    <a:pt x="4005" y="702"/>
                    <a:pt x="3799" y="847"/>
                  </a:cubicBezTo>
                  <a:cubicBezTo>
                    <a:pt x="3407" y="1156"/>
                    <a:pt x="2994" y="1466"/>
                    <a:pt x="2581" y="1755"/>
                  </a:cubicBezTo>
                  <a:cubicBezTo>
                    <a:pt x="1755" y="2354"/>
                    <a:pt x="909" y="2932"/>
                    <a:pt x="21" y="3489"/>
                  </a:cubicBezTo>
                  <a:cubicBezTo>
                    <a:pt x="0" y="3510"/>
                    <a:pt x="0" y="3551"/>
                    <a:pt x="0" y="3592"/>
                  </a:cubicBezTo>
                  <a:cubicBezTo>
                    <a:pt x="21" y="3592"/>
                    <a:pt x="42" y="3613"/>
                    <a:pt x="83" y="3613"/>
                  </a:cubicBezTo>
                  <a:cubicBezTo>
                    <a:pt x="104" y="3613"/>
                    <a:pt x="104" y="3613"/>
                    <a:pt x="124" y="3592"/>
                  </a:cubicBezTo>
                  <a:cubicBezTo>
                    <a:pt x="971" y="3076"/>
                    <a:pt x="1796" y="2498"/>
                    <a:pt x="2622" y="1899"/>
                  </a:cubicBezTo>
                  <a:cubicBezTo>
                    <a:pt x="3035" y="1631"/>
                    <a:pt x="3427" y="1321"/>
                    <a:pt x="3840" y="1012"/>
                  </a:cubicBezTo>
                  <a:cubicBezTo>
                    <a:pt x="4047" y="847"/>
                    <a:pt x="4232" y="702"/>
                    <a:pt x="4439" y="537"/>
                  </a:cubicBezTo>
                  <a:cubicBezTo>
                    <a:pt x="4542" y="454"/>
                    <a:pt x="4666" y="351"/>
                    <a:pt x="4769" y="289"/>
                  </a:cubicBezTo>
                  <a:cubicBezTo>
                    <a:pt x="4790" y="248"/>
                    <a:pt x="4790" y="207"/>
                    <a:pt x="4831" y="186"/>
                  </a:cubicBezTo>
                  <a:cubicBezTo>
                    <a:pt x="4831" y="145"/>
                    <a:pt x="4852" y="145"/>
                    <a:pt x="4852" y="124"/>
                  </a:cubicBezTo>
                  <a:lnTo>
                    <a:pt x="4872" y="124"/>
                  </a:lnTo>
                  <a:lnTo>
                    <a:pt x="4872" y="103"/>
                  </a:lnTo>
                  <a:lnTo>
                    <a:pt x="487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173;p58">
              <a:extLst>
                <a:ext uri="{FF2B5EF4-FFF2-40B4-BE49-F238E27FC236}">
                  <a16:creationId xmlns:a16="http://schemas.microsoft.com/office/drawing/2014/main" id="{43AE7B8B-2F96-E64F-5146-E23CEB72FC05}"/>
                </a:ext>
              </a:extLst>
            </p:cNvPr>
            <p:cNvSpPr/>
            <p:nvPr/>
          </p:nvSpPr>
          <p:spPr>
            <a:xfrm rot="10800000">
              <a:off x="2674098" y="2235267"/>
              <a:ext cx="296257" cy="206463"/>
            </a:xfrm>
            <a:custGeom>
              <a:avLst/>
              <a:gdLst/>
              <a:ahLst/>
              <a:cxnLst/>
              <a:rect l="l" t="t" r="r" b="b"/>
              <a:pathLst>
                <a:path w="5038" h="3511" extrusionOk="0">
                  <a:moveTo>
                    <a:pt x="4873" y="1"/>
                  </a:moveTo>
                  <a:cubicBezTo>
                    <a:pt x="3263" y="1178"/>
                    <a:pt x="1694" y="2334"/>
                    <a:pt x="42" y="3386"/>
                  </a:cubicBezTo>
                  <a:cubicBezTo>
                    <a:pt x="1" y="3407"/>
                    <a:pt x="1" y="3469"/>
                    <a:pt x="1" y="3490"/>
                  </a:cubicBezTo>
                  <a:cubicBezTo>
                    <a:pt x="42" y="3510"/>
                    <a:pt x="42" y="3510"/>
                    <a:pt x="63" y="3510"/>
                  </a:cubicBezTo>
                  <a:cubicBezTo>
                    <a:pt x="83" y="3510"/>
                    <a:pt x="83" y="3490"/>
                    <a:pt x="125" y="3490"/>
                  </a:cubicBezTo>
                  <a:cubicBezTo>
                    <a:pt x="1797" y="2416"/>
                    <a:pt x="3407" y="1219"/>
                    <a:pt x="5038" y="63"/>
                  </a:cubicBezTo>
                  <a:cubicBezTo>
                    <a:pt x="4997" y="42"/>
                    <a:pt x="4914" y="42"/>
                    <a:pt x="48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174;p58">
              <a:extLst>
                <a:ext uri="{FF2B5EF4-FFF2-40B4-BE49-F238E27FC236}">
                  <a16:creationId xmlns:a16="http://schemas.microsoft.com/office/drawing/2014/main" id="{0B266966-1291-8E71-4BE6-EF89DC048B2B}"/>
                </a:ext>
              </a:extLst>
            </p:cNvPr>
            <p:cNvSpPr/>
            <p:nvPr/>
          </p:nvSpPr>
          <p:spPr>
            <a:xfrm rot="10800000">
              <a:off x="1773324" y="2576403"/>
              <a:ext cx="295022" cy="613096"/>
            </a:xfrm>
            <a:custGeom>
              <a:avLst/>
              <a:gdLst/>
              <a:ahLst/>
              <a:cxnLst/>
              <a:rect l="l" t="t" r="r" b="b"/>
              <a:pathLst>
                <a:path w="5017" h="10426" extrusionOk="0">
                  <a:moveTo>
                    <a:pt x="4686" y="0"/>
                  </a:moveTo>
                  <a:cubicBezTo>
                    <a:pt x="4727" y="83"/>
                    <a:pt x="4727" y="186"/>
                    <a:pt x="4748" y="269"/>
                  </a:cubicBezTo>
                  <a:lnTo>
                    <a:pt x="4748" y="228"/>
                  </a:lnTo>
                  <a:cubicBezTo>
                    <a:pt x="4769" y="455"/>
                    <a:pt x="4810" y="723"/>
                    <a:pt x="4810" y="950"/>
                  </a:cubicBezTo>
                  <a:cubicBezTo>
                    <a:pt x="4810" y="1177"/>
                    <a:pt x="4769" y="1446"/>
                    <a:pt x="4769" y="1673"/>
                  </a:cubicBezTo>
                  <a:cubicBezTo>
                    <a:pt x="4748" y="2044"/>
                    <a:pt x="4727" y="2375"/>
                    <a:pt x="4666" y="2746"/>
                  </a:cubicBezTo>
                  <a:cubicBezTo>
                    <a:pt x="4521" y="3943"/>
                    <a:pt x="4211" y="5141"/>
                    <a:pt x="3716" y="6256"/>
                  </a:cubicBezTo>
                  <a:lnTo>
                    <a:pt x="3716" y="6214"/>
                  </a:lnTo>
                  <a:cubicBezTo>
                    <a:pt x="3406" y="6978"/>
                    <a:pt x="2993" y="7659"/>
                    <a:pt x="2498" y="8320"/>
                  </a:cubicBezTo>
                  <a:cubicBezTo>
                    <a:pt x="2147" y="8774"/>
                    <a:pt x="1755" y="9187"/>
                    <a:pt x="1321" y="9517"/>
                  </a:cubicBezTo>
                  <a:cubicBezTo>
                    <a:pt x="950" y="9806"/>
                    <a:pt x="557" y="10033"/>
                    <a:pt x="124" y="10219"/>
                  </a:cubicBezTo>
                  <a:cubicBezTo>
                    <a:pt x="103" y="10219"/>
                    <a:pt x="83" y="10240"/>
                    <a:pt x="83" y="10240"/>
                  </a:cubicBezTo>
                  <a:cubicBezTo>
                    <a:pt x="41" y="10240"/>
                    <a:pt x="21" y="10281"/>
                    <a:pt x="21" y="10302"/>
                  </a:cubicBezTo>
                  <a:cubicBezTo>
                    <a:pt x="0" y="10322"/>
                    <a:pt x="0" y="10343"/>
                    <a:pt x="21" y="10384"/>
                  </a:cubicBezTo>
                  <a:cubicBezTo>
                    <a:pt x="21" y="10405"/>
                    <a:pt x="41" y="10426"/>
                    <a:pt x="83" y="10426"/>
                  </a:cubicBezTo>
                  <a:cubicBezTo>
                    <a:pt x="21" y="10405"/>
                    <a:pt x="21" y="10405"/>
                    <a:pt x="83" y="10405"/>
                  </a:cubicBezTo>
                  <a:cubicBezTo>
                    <a:pt x="372" y="10302"/>
                    <a:pt x="619" y="10178"/>
                    <a:pt x="888" y="10013"/>
                  </a:cubicBezTo>
                  <a:cubicBezTo>
                    <a:pt x="1135" y="9868"/>
                    <a:pt x="1363" y="9682"/>
                    <a:pt x="1610" y="9497"/>
                  </a:cubicBezTo>
                  <a:cubicBezTo>
                    <a:pt x="2064" y="9104"/>
                    <a:pt x="2477" y="8650"/>
                    <a:pt x="2849" y="8175"/>
                  </a:cubicBezTo>
                  <a:cubicBezTo>
                    <a:pt x="3200" y="7659"/>
                    <a:pt x="3509" y="7123"/>
                    <a:pt x="3799" y="6565"/>
                  </a:cubicBezTo>
                  <a:cubicBezTo>
                    <a:pt x="4046" y="5987"/>
                    <a:pt x="4294" y="5368"/>
                    <a:pt x="4459" y="4769"/>
                  </a:cubicBezTo>
                  <a:cubicBezTo>
                    <a:pt x="4666" y="4047"/>
                    <a:pt x="4831" y="3324"/>
                    <a:pt x="4913" y="2581"/>
                  </a:cubicBezTo>
                  <a:cubicBezTo>
                    <a:pt x="4955" y="2230"/>
                    <a:pt x="4975" y="1858"/>
                    <a:pt x="4975" y="1528"/>
                  </a:cubicBezTo>
                  <a:cubicBezTo>
                    <a:pt x="4975" y="1260"/>
                    <a:pt x="5016" y="1012"/>
                    <a:pt x="4975" y="744"/>
                  </a:cubicBezTo>
                  <a:cubicBezTo>
                    <a:pt x="4975" y="620"/>
                    <a:pt x="4955" y="496"/>
                    <a:pt x="4955" y="372"/>
                  </a:cubicBezTo>
                  <a:cubicBezTo>
                    <a:pt x="4934" y="228"/>
                    <a:pt x="4913" y="124"/>
                    <a:pt x="48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175;p58">
              <a:extLst>
                <a:ext uri="{FF2B5EF4-FFF2-40B4-BE49-F238E27FC236}">
                  <a16:creationId xmlns:a16="http://schemas.microsoft.com/office/drawing/2014/main" id="{9A799F48-E733-A14E-1BD4-9D11FAAD19DC}"/>
                </a:ext>
              </a:extLst>
            </p:cNvPr>
            <p:cNvSpPr/>
            <p:nvPr/>
          </p:nvSpPr>
          <p:spPr>
            <a:xfrm rot="10800000">
              <a:off x="1994252" y="2631024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55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176;p58">
              <a:extLst>
                <a:ext uri="{FF2B5EF4-FFF2-40B4-BE49-F238E27FC236}">
                  <a16:creationId xmlns:a16="http://schemas.microsoft.com/office/drawing/2014/main" id="{AAA4E1C4-0891-12F6-7FE6-6758215D96C9}"/>
                </a:ext>
              </a:extLst>
            </p:cNvPr>
            <p:cNvSpPr/>
            <p:nvPr/>
          </p:nvSpPr>
          <p:spPr>
            <a:xfrm rot="10800000">
              <a:off x="1922627" y="2703884"/>
              <a:ext cx="1294" cy="59"/>
            </a:xfrm>
            <a:custGeom>
              <a:avLst/>
              <a:gdLst/>
              <a:ahLst/>
              <a:cxnLst/>
              <a:rect l="l" t="t" r="r" b="b"/>
              <a:pathLst>
                <a:path w="22" h="1" extrusionOk="0">
                  <a:moveTo>
                    <a:pt x="21" y="1"/>
                  </a:moveTo>
                  <a:lnTo>
                    <a:pt x="1" y="1"/>
                  </a:lnTo>
                  <a:lnTo>
                    <a:pt x="21" y="1"/>
                  </a:lnTo>
                  <a:close/>
                </a:path>
              </a:pathLst>
            </a:custGeom>
            <a:solidFill>
              <a:srgbClr val="655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177;p58">
              <a:extLst>
                <a:ext uri="{FF2B5EF4-FFF2-40B4-BE49-F238E27FC236}">
                  <a16:creationId xmlns:a16="http://schemas.microsoft.com/office/drawing/2014/main" id="{CA9B4E4F-99B2-F23E-E3A3-16C0AA21F59B}"/>
                </a:ext>
              </a:extLst>
            </p:cNvPr>
            <p:cNvSpPr/>
            <p:nvPr/>
          </p:nvSpPr>
          <p:spPr>
            <a:xfrm rot="10800000">
              <a:off x="1797608" y="3031606"/>
              <a:ext cx="59" cy="1294"/>
            </a:xfrm>
            <a:custGeom>
              <a:avLst/>
              <a:gdLst/>
              <a:ahLst/>
              <a:cxnLst/>
              <a:rect l="l" t="t" r="r" b="b"/>
              <a:pathLst>
                <a:path w="1" h="22" extrusionOk="0">
                  <a:moveTo>
                    <a:pt x="1" y="1"/>
                  </a:moveTo>
                  <a:cubicBezTo>
                    <a:pt x="1" y="1"/>
                    <a:pt x="1" y="21"/>
                    <a:pt x="1" y="1"/>
                  </a:cubicBezTo>
                  <a:cubicBezTo>
                    <a:pt x="1" y="2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655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178;p58">
              <a:extLst>
                <a:ext uri="{FF2B5EF4-FFF2-40B4-BE49-F238E27FC236}">
                  <a16:creationId xmlns:a16="http://schemas.microsoft.com/office/drawing/2014/main" id="{062AA5B9-3485-DB7C-3C34-1BA73B146CAE}"/>
                </a:ext>
              </a:extLst>
            </p:cNvPr>
            <p:cNvSpPr/>
            <p:nvPr/>
          </p:nvSpPr>
          <p:spPr>
            <a:xfrm rot="10800000">
              <a:off x="2061061" y="2395520"/>
              <a:ext cx="1051307" cy="778219"/>
            </a:xfrm>
            <a:custGeom>
              <a:avLst/>
              <a:gdLst/>
              <a:ahLst/>
              <a:cxnLst/>
              <a:rect l="l" t="t" r="r" b="b"/>
              <a:pathLst>
                <a:path w="17878" h="13234" extrusionOk="0">
                  <a:moveTo>
                    <a:pt x="186" y="1"/>
                  </a:moveTo>
                  <a:cubicBezTo>
                    <a:pt x="145" y="1"/>
                    <a:pt x="124" y="22"/>
                    <a:pt x="104" y="63"/>
                  </a:cubicBezTo>
                  <a:cubicBezTo>
                    <a:pt x="0" y="517"/>
                    <a:pt x="0" y="950"/>
                    <a:pt x="0" y="1384"/>
                  </a:cubicBezTo>
                  <a:cubicBezTo>
                    <a:pt x="0" y="1797"/>
                    <a:pt x="21" y="2210"/>
                    <a:pt x="62" y="2643"/>
                  </a:cubicBezTo>
                  <a:cubicBezTo>
                    <a:pt x="104" y="3428"/>
                    <a:pt x="228" y="4233"/>
                    <a:pt x="434" y="4976"/>
                  </a:cubicBezTo>
                  <a:cubicBezTo>
                    <a:pt x="620" y="5719"/>
                    <a:pt x="909" y="6462"/>
                    <a:pt x="1218" y="7185"/>
                  </a:cubicBezTo>
                  <a:cubicBezTo>
                    <a:pt x="1549" y="7907"/>
                    <a:pt x="1941" y="8609"/>
                    <a:pt x="2395" y="9249"/>
                  </a:cubicBezTo>
                  <a:cubicBezTo>
                    <a:pt x="3221" y="10426"/>
                    <a:pt x="4356" y="11355"/>
                    <a:pt x="5636" y="12015"/>
                  </a:cubicBezTo>
                  <a:cubicBezTo>
                    <a:pt x="6895" y="12655"/>
                    <a:pt x="8279" y="13048"/>
                    <a:pt x="9682" y="13171"/>
                  </a:cubicBezTo>
                  <a:cubicBezTo>
                    <a:pt x="9992" y="13213"/>
                    <a:pt x="10322" y="13233"/>
                    <a:pt x="10632" y="13233"/>
                  </a:cubicBezTo>
                  <a:cubicBezTo>
                    <a:pt x="10900" y="13110"/>
                    <a:pt x="11169" y="13110"/>
                    <a:pt x="11458" y="13068"/>
                  </a:cubicBezTo>
                  <a:cubicBezTo>
                    <a:pt x="12098" y="13027"/>
                    <a:pt x="12717" y="12944"/>
                    <a:pt x="13378" y="12779"/>
                  </a:cubicBezTo>
                  <a:cubicBezTo>
                    <a:pt x="13997" y="12655"/>
                    <a:pt x="14596" y="12449"/>
                    <a:pt x="15194" y="12201"/>
                  </a:cubicBezTo>
                  <a:cubicBezTo>
                    <a:pt x="15772" y="11933"/>
                    <a:pt x="16309" y="11623"/>
                    <a:pt x="16804" y="11231"/>
                  </a:cubicBezTo>
                  <a:cubicBezTo>
                    <a:pt x="17217" y="10901"/>
                    <a:pt x="17568" y="10550"/>
                    <a:pt x="17857" y="10116"/>
                  </a:cubicBezTo>
                  <a:cubicBezTo>
                    <a:pt x="17878" y="10054"/>
                    <a:pt x="17857" y="10013"/>
                    <a:pt x="17837" y="9972"/>
                  </a:cubicBezTo>
                  <a:cubicBezTo>
                    <a:pt x="17820" y="9966"/>
                    <a:pt x="17805" y="9964"/>
                    <a:pt x="17791" y="9964"/>
                  </a:cubicBezTo>
                  <a:cubicBezTo>
                    <a:pt x="17754" y="9964"/>
                    <a:pt x="17728" y="9983"/>
                    <a:pt x="17713" y="10013"/>
                  </a:cubicBezTo>
                  <a:lnTo>
                    <a:pt x="17548" y="10240"/>
                  </a:lnTo>
                  <a:cubicBezTo>
                    <a:pt x="17259" y="10591"/>
                    <a:pt x="16949" y="10901"/>
                    <a:pt x="16598" y="11190"/>
                  </a:cubicBezTo>
                  <a:cubicBezTo>
                    <a:pt x="16103" y="11541"/>
                    <a:pt x="15566" y="11871"/>
                    <a:pt x="14988" y="12098"/>
                  </a:cubicBezTo>
                  <a:lnTo>
                    <a:pt x="15029" y="12098"/>
                  </a:lnTo>
                  <a:cubicBezTo>
                    <a:pt x="14162" y="12449"/>
                    <a:pt x="13274" y="12655"/>
                    <a:pt x="12366" y="12779"/>
                  </a:cubicBezTo>
                  <a:lnTo>
                    <a:pt x="12387" y="12779"/>
                  </a:lnTo>
                  <a:cubicBezTo>
                    <a:pt x="11853" y="12854"/>
                    <a:pt x="11315" y="12895"/>
                    <a:pt x="10776" y="12895"/>
                  </a:cubicBezTo>
                  <a:cubicBezTo>
                    <a:pt x="10272" y="12895"/>
                    <a:pt x="9768" y="12859"/>
                    <a:pt x="9270" y="12779"/>
                  </a:cubicBezTo>
                  <a:cubicBezTo>
                    <a:pt x="8320" y="12655"/>
                    <a:pt x="7391" y="12408"/>
                    <a:pt x="6503" y="12036"/>
                  </a:cubicBezTo>
                  <a:lnTo>
                    <a:pt x="6503" y="12036"/>
                  </a:lnTo>
                  <a:lnTo>
                    <a:pt x="6524" y="12077"/>
                  </a:lnTo>
                  <a:cubicBezTo>
                    <a:pt x="5760" y="11726"/>
                    <a:pt x="5017" y="11314"/>
                    <a:pt x="4315" y="10797"/>
                  </a:cubicBezTo>
                  <a:cubicBezTo>
                    <a:pt x="3716" y="10343"/>
                    <a:pt x="3200" y="9827"/>
                    <a:pt x="2725" y="9229"/>
                  </a:cubicBezTo>
                  <a:lnTo>
                    <a:pt x="2725" y="9229"/>
                  </a:lnTo>
                  <a:lnTo>
                    <a:pt x="2767" y="9249"/>
                  </a:lnTo>
                  <a:cubicBezTo>
                    <a:pt x="2457" y="8878"/>
                    <a:pt x="2189" y="8423"/>
                    <a:pt x="1941" y="8011"/>
                  </a:cubicBezTo>
                  <a:cubicBezTo>
                    <a:pt x="1673" y="7577"/>
                    <a:pt x="1446" y="7123"/>
                    <a:pt x="1239" y="6627"/>
                  </a:cubicBezTo>
                  <a:lnTo>
                    <a:pt x="1239" y="6607"/>
                  </a:lnTo>
                  <a:cubicBezTo>
                    <a:pt x="1033" y="6091"/>
                    <a:pt x="826" y="5533"/>
                    <a:pt x="702" y="4976"/>
                  </a:cubicBezTo>
                  <a:cubicBezTo>
                    <a:pt x="537" y="4398"/>
                    <a:pt x="434" y="3841"/>
                    <a:pt x="351" y="3263"/>
                  </a:cubicBezTo>
                  <a:cubicBezTo>
                    <a:pt x="310" y="2808"/>
                    <a:pt x="248" y="2334"/>
                    <a:pt x="248" y="1879"/>
                  </a:cubicBezTo>
                  <a:cubicBezTo>
                    <a:pt x="248" y="1611"/>
                    <a:pt x="228" y="1343"/>
                    <a:pt x="228" y="1074"/>
                  </a:cubicBezTo>
                  <a:cubicBezTo>
                    <a:pt x="228" y="827"/>
                    <a:pt x="228" y="538"/>
                    <a:pt x="290" y="269"/>
                  </a:cubicBezTo>
                  <a:lnTo>
                    <a:pt x="290" y="311"/>
                  </a:lnTo>
                  <a:cubicBezTo>
                    <a:pt x="290" y="228"/>
                    <a:pt x="310" y="145"/>
                    <a:pt x="310" y="104"/>
                  </a:cubicBezTo>
                  <a:cubicBezTo>
                    <a:pt x="310" y="42"/>
                    <a:pt x="310" y="1"/>
                    <a:pt x="2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179;p58">
              <a:extLst>
                <a:ext uri="{FF2B5EF4-FFF2-40B4-BE49-F238E27FC236}">
                  <a16:creationId xmlns:a16="http://schemas.microsoft.com/office/drawing/2014/main" id="{7A46AB79-11C5-DC38-825F-487F144EACBF}"/>
                </a:ext>
              </a:extLst>
            </p:cNvPr>
            <p:cNvSpPr/>
            <p:nvPr/>
          </p:nvSpPr>
          <p:spPr>
            <a:xfrm rot="10800000">
              <a:off x="3040686" y="2785212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55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180;p58">
              <a:extLst>
                <a:ext uri="{FF2B5EF4-FFF2-40B4-BE49-F238E27FC236}">
                  <a16:creationId xmlns:a16="http://schemas.microsoft.com/office/drawing/2014/main" id="{4F3D2B85-863A-B0BB-50C7-83F863E1C3AA}"/>
                </a:ext>
              </a:extLst>
            </p:cNvPr>
            <p:cNvSpPr/>
            <p:nvPr/>
          </p:nvSpPr>
          <p:spPr>
            <a:xfrm rot="10800000">
              <a:off x="3092904" y="2981857"/>
              <a:ext cx="1235" cy="59"/>
            </a:xfrm>
            <a:custGeom>
              <a:avLst/>
              <a:gdLst/>
              <a:ahLst/>
              <a:cxnLst/>
              <a:rect l="l" t="t" r="r" b="b"/>
              <a:pathLst>
                <a:path w="21" h="1" extrusionOk="0">
                  <a:moveTo>
                    <a:pt x="0" y="1"/>
                  </a:moveTo>
                  <a:cubicBezTo>
                    <a:pt x="21" y="1"/>
                    <a:pt x="21" y="1"/>
                    <a:pt x="0" y="1"/>
                  </a:cubicBezTo>
                  <a:cubicBezTo>
                    <a:pt x="21" y="1"/>
                    <a:pt x="21" y="1"/>
                    <a:pt x="0" y="1"/>
                  </a:cubicBezTo>
                  <a:close/>
                </a:path>
              </a:pathLst>
            </a:custGeom>
            <a:solidFill>
              <a:srgbClr val="6554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181;p58">
              <a:extLst>
                <a:ext uri="{FF2B5EF4-FFF2-40B4-BE49-F238E27FC236}">
                  <a16:creationId xmlns:a16="http://schemas.microsoft.com/office/drawing/2014/main" id="{3257A458-F9E2-5974-283B-B56D167C669D}"/>
                </a:ext>
              </a:extLst>
            </p:cNvPr>
            <p:cNvSpPr/>
            <p:nvPr/>
          </p:nvSpPr>
          <p:spPr>
            <a:xfrm rot="10800000">
              <a:off x="1829189" y="2143006"/>
              <a:ext cx="450384" cy="539355"/>
            </a:xfrm>
            <a:custGeom>
              <a:avLst/>
              <a:gdLst/>
              <a:ahLst/>
              <a:cxnLst/>
              <a:rect l="l" t="t" r="r" b="b"/>
              <a:pathLst>
                <a:path w="7659" h="9172" extrusionOk="0">
                  <a:moveTo>
                    <a:pt x="6655" y="5934"/>
                  </a:moveTo>
                  <a:cubicBezTo>
                    <a:pt x="6647" y="5940"/>
                    <a:pt x="6647" y="5951"/>
                    <a:pt x="6647" y="5951"/>
                  </a:cubicBezTo>
                  <a:cubicBezTo>
                    <a:pt x="6650" y="5945"/>
                    <a:pt x="6652" y="5940"/>
                    <a:pt x="6655" y="5934"/>
                  </a:cubicBezTo>
                  <a:close/>
                  <a:moveTo>
                    <a:pt x="6214" y="0"/>
                  </a:moveTo>
                  <a:cubicBezTo>
                    <a:pt x="6100" y="0"/>
                    <a:pt x="5987" y="16"/>
                    <a:pt x="5884" y="47"/>
                  </a:cubicBezTo>
                  <a:cubicBezTo>
                    <a:pt x="5842" y="47"/>
                    <a:pt x="5822" y="88"/>
                    <a:pt x="5842" y="150"/>
                  </a:cubicBezTo>
                  <a:cubicBezTo>
                    <a:pt x="5842" y="179"/>
                    <a:pt x="5863" y="208"/>
                    <a:pt x="5897" y="208"/>
                  </a:cubicBezTo>
                  <a:cubicBezTo>
                    <a:pt x="5911" y="208"/>
                    <a:pt x="5927" y="203"/>
                    <a:pt x="5945" y="191"/>
                  </a:cubicBezTo>
                  <a:cubicBezTo>
                    <a:pt x="5966" y="191"/>
                    <a:pt x="5987" y="191"/>
                    <a:pt x="6049" y="171"/>
                  </a:cubicBezTo>
                  <a:cubicBezTo>
                    <a:pt x="6111" y="160"/>
                    <a:pt x="6167" y="155"/>
                    <a:pt x="6224" y="155"/>
                  </a:cubicBezTo>
                  <a:cubicBezTo>
                    <a:pt x="6281" y="155"/>
                    <a:pt x="6338" y="160"/>
                    <a:pt x="6400" y="171"/>
                  </a:cubicBezTo>
                  <a:cubicBezTo>
                    <a:pt x="6503" y="191"/>
                    <a:pt x="6606" y="233"/>
                    <a:pt x="6689" y="253"/>
                  </a:cubicBezTo>
                  <a:lnTo>
                    <a:pt x="6668" y="253"/>
                  </a:lnTo>
                  <a:cubicBezTo>
                    <a:pt x="6771" y="295"/>
                    <a:pt x="6874" y="356"/>
                    <a:pt x="6978" y="439"/>
                  </a:cubicBezTo>
                  <a:lnTo>
                    <a:pt x="6936" y="439"/>
                  </a:lnTo>
                  <a:cubicBezTo>
                    <a:pt x="7040" y="501"/>
                    <a:pt x="7122" y="584"/>
                    <a:pt x="7205" y="687"/>
                  </a:cubicBezTo>
                  <a:cubicBezTo>
                    <a:pt x="7287" y="790"/>
                    <a:pt x="7329" y="893"/>
                    <a:pt x="7391" y="1017"/>
                  </a:cubicBezTo>
                  <a:lnTo>
                    <a:pt x="7391" y="996"/>
                  </a:lnTo>
                  <a:cubicBezTo>
                    <a:pt x="7432" y="1120"/>
                    <a:pt x="7452" y="1265"/>
                    <a:pt x="7494" y="1389"/>
                  </a:cubicBezTo>
                  <a:lnTo>
                    <a:pt x="7494" y="1368"/>
                  </a:lnTo>
                  <a:cubicBezTo>
                    <a:pt x="7514" y="1471"/>
                    <a:pt x="7514" y="1574"/>
                    <a:pt x="7494" y="1698"/>
                  </a:cubicBezTo>
                  <a:cubicBezTo>
                    <a:pt x="7494" y="1781"/>
                    <a:pt x="7452" y="1843"/>
                    <a:pt x="7432" y="1925"/>
                  </a:cubicBezTo>
                  <a:lnTo>
                    <a:pt x="7349" y="2091"/>
                  </a:lnTo>
                  <a:cubicBezTo>
                    <a:pt x="7329" y="2132"/>
                    <a:pt x="7287" y="2152"/>
                    <a:pt x="7225" y="2214"/>
                  </a:cubicBezTo>
                  <a:lnTo>
                    <a:pt x="7246" y="2194"/>
                  </a:lnTo>
                  <a:lnTo>
                    <a:pt x="7246" y="2194"/>
                  </a:lnTo>
                  <a:cubicBezTo>
                    <a:pt x="7205" y="2235"/>
                    <a:pt x="7143" y="2256"/>
                    <a:pt x="7081" y="2297"/>
                  </a:cubicBezTo>
                  <a:cubicBezTo>
                    <a:pt x="6998" y="2318"/>
                    <a:pt x="6936" y="2338"/>
                    <a:pt x="6874" y="2338"/>
                  </a:cubicBezTo>
                  <a:cubicBezTo>
                    <a:pt x="6826" y="2345"/>
                    <a:pt x="6783" y="2347"/>
                    <a:pt x="6741" y="2347"/>
                  </a:cubicBezTo>
                  <a:cubicBezTo>
                    <a:pt x="6659" y="2347"/>
                    <a:pt x="6585" y="2338"/>
                    <a:pt x="6503" y="2338"/>
                  </a:cubicBezTo>
                  <a:cubicBezTo>
                    <a:pt x="6462" y="2338"/>
                    <a:pt x="6400" y="2400"/>
                    <a:pt x="6441" y="2441"/>
                  </a:cubicBezTo>
                  <a:cubicBezTo>
                    <a:pt x="6462" y="2524"/>
                    <a:pt x="6482" y="2607"/>
                    <a:pt x="6482" y="2669"/>
                  </a:cubicBezTo>
                  <a:lnTo>
                    <a:pt x="6482" y="2958"/>
                  </a:lnTo>
                  <a:cubicBezTo>
                    <a:pt x="6482" y="3040"/>
                    <a:pt x="6462" y="3123"/>
                    <a:pt x="6441" y="3185"/>
                  </a:cubicBezTo>
                  <a:cubicBezTo>
                    <a:pt x="6400" y="3247"/>
                    <a:pt x="6379" y="3288"/>
                    <a:pt x="6338" y="3350"/>
                  </a:cubicBezTo>
                  <a:lnTo>
                    <a:pt x="6255" y="3432"/>
                  </a:lnTo>
                  <a:cubicBezTo>
                    <a:pt x="6193" y="3474"/>
                    <a:pt x="6193" y="3556"/>
                    <a:pt x="6255" y="3577"/>
                  </a:cubicBezTo>
                  <a:cubicBezTo>
                    <a:pt x="6338" y="3659"/>
                    <a:pt x="6400" y="3742"/>
                    <a:pt x="6462" y="3845"/>
                  </a:cubicBezTo>
                  <a:cubicBezTo>
                    <a:pt x="6565" y="3969"/>
                    <a:pt x="6647" y="4114"/>
                    <a:pt x="6709" y="4279"/>
                  </a:cubicBezTo>
                  <a:cubicBezTo>
                    <a:pt x="6771" y="4423"/>
                    <a:pt x="6812" y="4588"/>
                    <a:pt x="6854" y="4733"/>
                  </a:cubicBezTo>
                  <a:cubicBezTo>
                    <a:pt x="6874" y="4919"/>
                    <a:pt x="6874" y="5084"/>
                    <a:pt x="6854" y="5249"/>
                  </a:cubicBezTo>
                  <a:cubicBezTo>
                    <a:pt x="6813" y="5491"/>
                    <a:pt x="6754" y="5713"/>
                    <a:pt x="6655" y="5934"/>
                  </a:cubicBezTo>
                  <a:lnTo>
                    <a:pt x="6655" y="5934"/>
                  </a:lnTo>
                  <a:cubicBezTo>
                    <a:pt x="6658" y="5932"/>
                    <a:pt x="6662" y="5930"/>
                    <a:pt x="6668" y="5930"/>
                  </a:cubicBezTo>
                  <a:cubicBezTo>
                    <a:pt x="6544" y="6240"/>
                    <a:pt x="6358" y="6529"/>
                    <a:pt x="6152" y="6797"/>
                  </a:cubicBezTo>
                  <a:cubicBezTo>
                    <a:pt x="6140" y="6797"/>
                    <a:pt x="6135" y="6810"/>
                    <a:pt x="6133" y="6821"/>
                  </a:cubicBezTo>
                  <a:lnTo>
                    <a:pt x="6133" y="6821"/>
                  </a:lnTo>
                  <a:cubicBezTo>
                    <a:pt x="6139" y="6813"/>
                    <a:pt x="6146" y="6805"/>
                    <a:pt x="6152" y="6797"/>
                  </a:cubicBezTo>
                  <a:lnTo>
                    <a:pt x="6152" y="6797"/>
                  </a:lnTo>
                  <a:lnTo>
                    <a:pt x="6131" y="6839"/>
                  </a:lnTo>
                  <a:cubicBezTo>
                    <a:pt x="6131" y="6839"/>
                    <a:pt x="6131" y="6830"/>
                    <a:pt x="6133" y="6821"/>
                  </a:cubicBezTo>
                  <a:lnTo>
                    <a:pt x="6133" y="6821"/>
                  </a:lnTo>
                  <a:cubicBezTo>
                    <a:pt x="5849" y="7183"/>
                    <a:pt x="5525" y="7505"/>
                    <a:pt x="5161" y="7788"/>
                  </a:cubicBezTo>
                  <a:cubicBezTo>
                    <a:pt x="4789" y="8077"/>
                    <a:pt x="4377" y="8325"/>
                    <a:pt x="3922" y="8531"/>
                  </a:cubicBezTo>
                  <a:cubicBezTo>
                    <a:pt x="3592" y="8655"/>
                    <a:pt x="3262" y="8758"/>
                    <a:pt x="2931" y="8820"/>
                  </a:cubicBezTo>
                  <a:cubicBezTo>
                    <a:pt x="2797" y="8831"/>
                    <a:pt x="2668" y="8836"/>
                    <a:pt x="2539" y="8836"/>
                  </a:cubicBezTo>
                  <a:cubicBezTo>
                    <a:pt x="2410" y="8836"/>
                    <a:pt x="2281" y="8831"/>
                    <a:pt x="2147" y="8820"/>
                  </a:cubicBezTo>
                  <a:cubicBezTo>
                    <a:pt x="1941" y="8800"/>
                    <a:pt x="1755" y="8738"/>
                    <a:pt x="1590" y="8655"/>
                  </a:cubicBezTo>
                  <a:cubicBezTo>
                    <a:pt x="1424" y="8593"/>
                    <a:pt x="1280" y="8511"/>
                    <a:pt x="1115" y="8407"/>
                  </a:cubicBezTo>
                  <a:cubicBezTo>
                    <a:pt x="970" y="8284"/>
                    <a:pt x="805" y="8139"/>
                    <a:pt x="681" y="7974"/>
                  </a:cubicBezTo>
                  <a:cubicBezTo>
                    <a:pt x="516" y="7788"/>
                    <a:pt x="413" y="7582"/>
                    <a:pt x="310" y="7355"/>
                  </a:cubicBezTo>
                  <a:cubicBezTo>
                    <a:pt x="268" y="7251"/>
                    <a:pt x="248" y="7148"/>
                    <a:pt x="248" y="7045"/>
                  </a:cubicBezTo>
                  <a:lnTo>
                    <a:pt x="248" y="7004"/>
                  </a:lnTo>
                  <a:cubicBezTo>
                    <a:pt x="248" y="6983"/>
                    <a:pt x="248" y="6962"/>
                    <a:pt x="207" y="6942"/>
                  </a:cubicBezTo>
                  <a:cubicBezTo>
                    <a:pt x="186" y="6900"/>
                    <a:pt x="165" y="6900"/>
                    <a:pt x="145" y="6900"/>
                  </a:cubicBezTo>
                  <a:cubicBezTo>
                    <a:pt x="83" y="6900"/>
                    <a:pt x="0" y="6962"/>
                    <a:pt x="0" y="7045"/>
                  </a:cubicBezTo>
                  <a:cubicBezTo>
                    <a:pt x="0" y="7107"/>
                    <a:pt x="41" y="7210"/>
                    <a:pt x="41" y="7293"/>
                  </a:cubicBezTo>
                  <a:lnTo>
                    <a:pt x="103" y="7520"/>
                  </a:lnTo>
                  <a:cubicBezTo>
                    <a:pt x="165" y="7664"/>
                    <a:pt x="248" y="7809"/>
                    <a:pt x="310" y="7933"/>
                  </a:cubicBezTo>
                  <a:cubicBezTo>
                    <a:pt x="413" y="8118"/>
                    <a:pt x="578" y="8304"/>
                    <a:pt x="702" y="8449"/>
                  </a:cubicBezTo>
                  <a:cubicBezTo>
                    <a:pt x="991" y="8738"/>
                    <a:pt x="1321" y="8944"/>
                    <a:pt x="1693" y="9047"/>
                  </a:cubicBezTo>
                  <a:cubicBezTo>
                    <a:pt x="1941" y="9130"/>
                    <a:pt x="2230" y="9171"/>
                    <a:pt x="2519" y="9171"/>
                  </a:cubicBezTo>
                  <a:cubicBezTo>
                    <a:pt x="2539" y="9109"/>
                    <a:pt x="2642" y="9109"/>
                    <a:pt x="2746" y="9109"/>
                  </a:cubicBezTo>
                  <a:cubicBezTo>
                    <a:pt x="3159" y="9047"/>
                    <a:pt x="3551" y="8944"/>
                    <a:pt x="3922" y="8800"/>
                  </a:cubicBezTo>
                  <a:cubicBezTo>
                    <a:pt x="4315" y="8635"/>
                    <a:pt x="4707" y="8428"/>
                    <a:pt x="5058" y="8180"/>
                  </a:cubicBezTo>
                  <a:cubicBezTo>
                    <a:pt x="5429" y="7912"/>
                    <a:pt x="5739" y="7644"/>
                    <a:pt x="6049" y="7334"/>
                  </a:cubicBezTo>
                  <a:cubicBezTo>
                    <a:pt x="6338" y="7024"/>
                    <a:pt x="6565" y="6673"/>
                    <a:pt x="6751" y="6322"/>
                  </a:cubicBezTo>
                  <a:lnTo>
                    <a:pt x="6978" y="5786"/>
                  </a:lnTo>
                  <a:cubicBezTo>
                    <a:pt x="7019" y="5600"/>
                    <a:pt x="7081" y="5414"/>
                    <a:pt x="7101" y="5228"/>
                  </a:cubicBezTo>
                  <a:cubicBezTo>
                    <a:pt x="7163" y="4898"/>
                    <a:pt x="7101" y="4588"/>
                    <a:pt x="6998" y="4279"/>
                  </a:cubicBezTo>
                  <a:cubicBezTo>
                    <a:pt x="6957" y="4134"/>
                    <a:pt x="6874" y="3969"/>
                    <a:pt x="6771" y="3845"/>
                  </a:cubicBezTo>
                  <a:cubicBezTo>
                    <a:pt x="6709" y="3763"/>
                    <a:pt x="6668" y="3680"/>
                    <a:pt x="6585" y="3639"/>
                  </a:cubicBezTo>
                  <a:lnTo>
                    <a:pt x="6462" y="3515"/>
                  </a:lnTo>
                  <a:cubicBezTo>
                    <a:pt x="6462" y="3515"/>
                    <a:pt x="6462" y="3474"/>
                    <a:pt x="6482" y="3474"/>
                  </a:cubicBezTo>
                  <a:lnTo>
                    <a:pt x="6565" y="3329"/>
                  </a:lnTo>
                  <a:cubicBezTo>
                    <a:pt x="6606" y="3226"/>
                    <a:pt x="6627" y="3143"/>
                    <a:pt x="6627" y="3040"/>
                  </a:cubicBezTo>
                  <a:cubicBezTo>
                    <a:pt x="6668" y="2937"/>
                    <a:pt x="6668" y="2813"/>
                    <a:pt x="6627" y="2710"/>
                  </a:cubicBezTo>
                  <a:cubicBezTo>
                    <a:pt x="6627" y="2627"/>
                    <a:pt x="6606" y="2565"/>
                    <a:pt x="6585" y="2503"/>
                  </a:cubicBezTo>
                  <a:cubicBezTo>
                    <a:pt x="6730" y="2503"/>
                    <a:pt x="6916" y="2462"/>
                    <a:pt x="7081" y="2421"/>
                  </a:cubicBezTo>
                  <a:cubicBezTo>
                    <a:pt x="7225" y="2359"/>
                    <a:pt x="7349" y="2256"/>
                    <a:pt x="7452" y="2132"/>
                  </a:cubicBezTo>
                  <a:cubicBezTo>
                    <a:pt x="7659" y="1884"/>
                    <a:pt x="7659" y="1512"/>
                    <a:pt x="7618" y="1203"/>
                  </a:cubicBezTo>
                  <a:cubicBezTo>
                    <a:pt x="7597" y="1017"/>
                    <a:pt x="7514" y="873"/>
                    <a:pt x="7411" y="707"/>
                  </a:cubicBezTo>
                  <a:cubicBezTo>
                    <a:pt x="7308" y="563"/>
                    <a:pt x="7184" y="439"/>
                    <a:pt x="7060" y="295"/>
                  </a:cubicBezTo>
                  <a:cubicBezTo>
                    <a:pt x="6895" y="171"/>
                    <a:pt x="6709" y="88"/>
                    <a:pt x="6544" y="47"/>
                  </a:cubicBezTo>
                  <a:cubicBezTo>
                    <a:pt x="6441" y="16"/>
                    <a:pt x="6327" y="0"/>
                    <a:pt x="62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182;p58">
              <a:extLst>
                <a:ext uri="{FF2B5EF4-FFF2-40B4-BE49-F238E27FC236}">
                  <a16:creationId xmlns:a16="http://schemas.microsoft.com/office/drawing/2014/main" id="{EB72E268-1465-CFCC-44AB-DB900AE44300}"/>
                </a:ext>
              </a:extLst>
            </p:cNvPr>
            <p:cNvSpPr/>
            <p:nvPr/>
          </p:nvSpPr>
          <p:spPr>
            <a:xfrm rot="10800000">
              <a:off x="2273460" y="2141356"/>
              <a:ext cx="398224" cy="290024"/>
            </a:xfrm>
            <a:custGeom>
              <a:avLst/>
              <a:gdLst/>
              <a:ahLst/>
              <a:cxnLst/>
              <a:rect l="l" t="t" r="r" b="b"/>
              <a:pathLst>
                <a:path w="6772" h="4932" extrusionOk="0">
                  <a:moveTo>
                    <a:pt x="619" y="341"/>
                  </a:moveTo>
                  <a:cubicBezTo>
                    <a:pt x="609" y="354"/>
                    <a:pt x="599" y="367"/>
                    <a:pt x="589" y="381"/>
                  </a:cubicBezTo>
                  <a:lnTo>
                    <a:pt x="589" y="381"/>
                  </a:lnTo>
                  <a:cubicBezTo>
                    <a:pt x="619" y="375"/>
                    <a:pt x="619" y="341"/>
                    <a:pt x="619" y="341"/>
                  </a:cubicBezTo>
                  <a:close/>
                  <a:moveTo>
                    <a:pt x="661" y="0"/>
                  </a:moveTo>
                  <a:cubicBezTo>
                    <a:pt x="635" y="0"/>
                    <a:pt x="609" y="11"/>
                    <a:pt x="578" y="31"/>
                  </a:cubicBezTo>
                  <a:cubicBezTo>
                    <a:pt x="454" y="176"/>
                    <a:pt x="351" y="300"/>
                    <a:pt x="269" y="444"/>
                  </a:cubicBezTo>
                  <a:cubicBezTo>
                    <a:pt x="207" y="609"/>
                    <a:pt x="124" y="795"/>
                    <a:pt x="62" y="940"/>
                  </a:cubicBezTo>
                  <a:cubicBezTo>
                    <a:pt x="21" y="1105"/>
                    <a:pt x="21" y="1270"/>
                    <a:pt x="0" y="1435"/>
                  </a:cubicBezTo>
                  <a:cubicBezTo>
                    <a:pt x="0" y="1621"/>
                    <a:pt x="0" y="1827"/>
                    <a:pt x="21" y="1993"/>
                  </a:cubicBezTo>
                  <a:cubicBezTo>
                    <a:pt x="41" y="2199"/>
                    <a:pt x="103" y="2447"/>
                    <a:pt x="145" y="2653"/>
                  </a:cubicBezTo>
                  <a:cubicBezTo>
                    <a:pt x="227" y="2818"/>
                    <a:pt x="310" y="3025"/>
                    <a:pt x="413" y="3190"/>
                  </a:cubicBezTo>
                  <a:cubicBezTo>
                    <a:pt x="640" y="3520"/>
                    <a:pt x="929" y="3830"/>
                    <a:pt x="1259" y="4057"/>
                  </a:cubicBezTo>
                  <a:cubicBezTo>
                    <a:pt x="1590" y="4325"/>
                    <a:pt x="1982" y="4511"/>
                    <a:pt x="2374" y="4635"/>
                  </a:cubicBezTo>
                  <a:cubicBezTo>
                    <a:pt x="2746" y="4759"/>
                    <a:pt x="3200" y="4862"/>
                    <a:pt x="3592" y="4883"/>
                  </a:cubicBezTo>
                  <a:cubicBezTo>
                    <a:pt x="3737" y="4883"/>
                    <a:pt x="3861" y="4924"/>
                    <a:pt x="4005" y="4924"/>
                  </a:cubicBezTo>
                  <a:cubicBezTo>
                    <a:pt x="4077" y="4929"/>
                    <a:pt x="4150" y="4932"/>
                    <a:pt x="4221" y="4932"/>
                  </a:cubicBezTo>
                  <a:cubicBezTo>
                    <a:pt x="4437" y="4932"/>
                    <a:pt x="4650" y="4908"/>
                    <a:pt x="4851" y="4862"/>
                  </a:cubicBezTo>
                  <a:cubicBezTo>
                    <a:pt x="5512" y="4738"/>
                    <a:pt x="6214" y="4408"/>
                    <a:pt x="6544" y="3789"/>
                  </a:cubicBezTo>
                  <a:cubicBezTo>
                    <a:pt x="6730" y="3417"/>
                    <a:pt x="6771" y="3004"/>
                    <a:pt x="6730" y="2612"/>
                  </a:cubicBezTo>
                  <a:cubicBezTo>
                    <a:pt x="6730" y="2571"/>
                    <a:pt x="6709" y="2550"/>
                    <a:pt x="6647" y="2550"/>
                  </a:cubicBezTo>
                  <a:cubicBezTo>
                    <a:pt x="6606" y="2550"/>
                    <a:pt x="6565" y="2571"/>
                    <a:pt x="6565" y="2612"/>
                  </a:cubicBezTo>
                  <a:cubicBezTo>
                    <a:pt x="6606" y="2798"/>
                    <a:pt x="6606" y="2983"/>
                    <a:pt x="6565" y="3169"/>
                  </a:cubicBezTo>
                  <a:lnTo>
                    <a:pt x="6565" y="3128"/>
                  </a:lnTo>
                  <a:cubicBezTo>
                    <a:pt x="6544" y="3293"/>
                    <a:pt x="6524" y="3438"/>
                    <a:pt x="6441" y="3582"/>
                  </a:cubicBezTo>
                  <a:cubicBezTo>
                    <a:pt x="6400" y="3685"/>
                    <a:pt x="6338" y="3809"/>
                    <a:pt x="6255" y="3912"/>
                  </a:cubicBezTo>
                  <a:cubicBezTo>
                    <a:pt x="6152" y="4036"/>
                    <a:pt x="6049" y="4139"/>
                    <a:pt x="5946" y="4222"/>
                  </a:cubicBezTo>
                  <a:cubicBezTo>
                    <a:pt x="5801" y="4346"/>
                    <a:pt x="5615" y="4428"/>
                    <a:pt x="5471" y="4511"/>
                  </a:cubicBezTo>
                  <a:cubicBezTo>
                    <a:pt x="5202" y="4614"/>
                    <a:pt x="4913" y="4676"/>
                    <a:pt x="4645" y="4717"/>
                  </a:cubicBezTo>
                  <a:cubicBezTo>
                    <a:pt x="4449" y="4738"/>
                    <a:pt x="4248" y="4748"/>
                    <a:pt x="4046" y="4748"/>
                  </a:cubicBezTo>
                  <a:cubicBezTo>
                    <a:pt x="3845" y="4748"/>
                    <a:pt x="3644" y="4738"/>
                    <a:pt x="3448" y="4717"/>
                  </a:cubicBezTo>
                  <a:lnTo>
                    <a:pt x="3468" y="4717"/>
                  </a:lnTo>
                  <a:cubicBezTo>
                    <a:pt x="3035" y="4656"/>
                    <a:pt x="2622" y="4532"/>
                    <a:pt x="2230" y="4367"/>
                  </a:cubicBezTo>
                  <a:cubicBezTo>
                    <a:pt x="1920" y="4243"/>
                    <a:pt x="1610" y="4057"/>
                    <a:pt x="1342" y="3850"/>
                  </a:cubicBezTo>
                  <a:cubicBezTo>
                    <a:pt x="1136" y="3706"/>
                    <a:pt x="929" y="3500"/>
                    <a:pt x="764" y="3293"/>
                  </a:cubicBezTo>
                  <a:cubicBezTo>
                    <a:pt x="640" y="3107"/>
                    <a:pt x="516" y="2921"/>
                    <a:pt x="434" y="2715"/>
                  </a:cubicBezTo>
                  <a:cubicBezTo>
                    <a:pt x="351" y="2509"/>
                    <a:pt x="310" y="2343"/>
                    <a:pt x="269" y="2137"/>
                  </a:cubicBezTo>
                  <a:lnTo>
                    <a:pt x="269" y="2096"/>
                  </a:lnTo>
                  <a:lnTo>
                    <a:pt x="269" y="2075"/>
                  </a:lnTo>
                  <a:cubicBezTo>
                    <a:pt x="248" y="1786"/>
                    <a:pt x="227" y="1518"/>
                    <a:pt x="269" y="1229"/>
                  </a:cubicBezTo>
                  <a:cubicBezTo>
                    <a:pt x="310" y="1043"/>
                    <a:pt x="351" y="857"/>
                    <a:pt x="413" y="713"/>
                  </a:cubicBezTo>
                  <a:cubicBezTo>
                    <a:pt x="449" y="604"/>
                    <a:pt x="517" y="480"/>
                    <a:pt x="589" y="381"/>
                  </a:cubicBezTo>
                  <a:lnTo>
                    <a:pt x="589" y="381"/>
                  </a:lnTo>
                  <a:cubicBezTo>
                    <a:pt x="586" y="382"/>
                    <a:pt x="582" y="382"/>
                    <a:pt x="578" y="382"/>
                  </a:cubicBezTo>
                  <a:cubicBezTo>
                    <a:pt x="640" y="320"/>
                    <a:pt x="681" y="279"/>
                    <a:pt x="743" y="197"/>
                  </a:cubicBezTo>
                  <a:cubicBezTo>
                    <a:pt x="785" y="135"/>
                    <a:pt x="785" y="93"/>
                    <a:pt x="743" y="31"/>
                  </a:cubicBezTo>
                  <a:cubicBezTo>
                    <a:pt x="712" y="11"/>
                    <a:pt x="687" y="0"/>
                    <a:pt x="6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183;p58">
              <a:extLst>
                <a:ext uri="{FF2B5EF4-FFF2-40B4-BE49-F238E27FC236}">
                  <a16:creationId xmlns:a16="http://schemas.microsoft.com/office/drawing/2014/main" id="{076A68F2-152D-7194-6C0C-6F0D2688504F}"/>
                </a:ext>
              </a:extLst>
            </p:cNvPr>
            <p:cNvSpPr/>
            <p:nvPr/>
          </p:nvSpPr>
          <p:spPr>
            <a:xfrm rot="10800000">
              <a:off x="1887462" y="3469882"/>
              <a:ext cx="59" cy="1235"/>
            </a:xfrm>
            <a:custGeom>
              <a:avLst/>
              <a:gdLst/>
              <a:ahLst/>
              <a:cxnLst/>
              <a:rect l="l" t="t" r="r" b="b"/>
              <a:pathLst>
                <a:path w="1" h="21" extrusionOk="0">
                  <a:moveTo>
                    <a:pt x="1" y="21"/>
                  </a:moveTo>
                  <a:cubicBezTo>
                    <a:pt x="1" y="21"/>
                    <a:pt x="1" y="0"/>
                    <a:pt x="1" y="21"/>
                  </a:cubicBezTo>
                  <a:cubicBezTo>
                    <a:pt x="1" y="0"/>
                    <a:pt x="1" y="21"/>
                    <a:pt x="1" y="21"/>
                  </a:cubicBez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184;p58">
              <a:extLst>
                <a:ext uri="{FF2B5EF4-FFF2-40B4-BE49-F238E27FC236}">
                  <a16:creationId xmlns:a16="http://schemas.microsoft.com/office/drawing/2014/main" id="{F6B6A387-5677-510E-F238-B390C9B5609A}"/>
                </a:ext>
              </a:extLst>
            </p:cNvPr>
            <p:cNvSpPr/>
            <p:nvPr/>
          </p:nvSpPr>
          <p:spPr>
            <a:xfrm rot="10800000">
              <a:off x="3040686" y="3288997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185;p58">
              <a:extLst>
                <a:ext uri="{FF2B5EF4-FFF2-40B4-BE49-F238E27FC236}">
                  <a16:creationId xmlns:a16="http://schemas.microsoft.com/office/drawing/2014/main" id="{745F5256-9A5D-BA7B-3F1B-45D45E939724}"/>
                </a:ext>
              </a:extLst>
            </p:cNvPr>
            <p:cNvSpPr/>
            <p:nvPr/>
          </p:nvSpPr>
          <p:spPr>
            <a:xfrm rot="10800000">
              <a:off x="2743250" y="3699282"/>
              <a:ext cx="1294" cy="59"/>
            </a:xfrm>
            <a:custGeom>
              <a:avLst/>
              <a:gdLst/>
              <a:ahLst/>
              <a:cxnLst/>
              <a:rect l="l" t="t" r="r" b="b"/>
              <a:pathLst>
                <a:path w="22" h="1" extrusionOk="0">
                  <a:moveTo>
                    <a:pt x="21" y="0"/>
                  </a:moveTo>
                  <a:cubicBezTo>
                    <a:pt x="21" y="0"/>
                    <a:pt x="1" y="0"/>
                    <a:pt x="21" y="0"/>
                  </a:cubicBezTo>
                  <a:cubicBezTo>
                    <a:pt x="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186;p58">
              <a:extLst>
                <a:ext uri="{FF2B5EF4-FFF2-40B4-BE49-F238E27FC236}">
                  <a16:creationId xmlns:a16="http://schemas.microsoft.com/office/drawing/2014/main" id="{E62F6AFC-7965-E50C-EB16-39DE720279F6}"/>
                </a:ext>
              </a:extLst>
            </p:cNvPr>
            <p:cNvSpPr/>
            <p:nvPr/>
          </p:nvSpPr>
          <p:spPr>
            <a:xfrm rot="10800000">
              <a:off x="2295333" y="3755147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187;p58">
              <a:extLst>
                <a:ext uri="{FF2B5EF4-FFF2-40B4-BE49-F238E27FC236}">
                  <a16:creationId xmlns:a16="http://schemas.microsoft.com/office/drawing/2014/main" id="{43E54B0C-F3D7-DD1B-9A67-2AB091EC1E63}"/>
                </a:ext>
              </a:extLst>
            </p:cNvPr>
            <p:cNvSpPr/>
            <p:nvPr/>
          </p:nvSpPr>
          <p:spPr>
            <a:xfrm rot="10800000">
              <a:off x="2295333" y="3755147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188;p58">
              <a:extLst>
                <a:ext uri="{FF2B5EF4-FFF2-40B4-BE49-F238E27FC236}">
                  <a16:creationId xmlns:a16="http://schemas.microsoft.com/office/drawing/2014/main" id="{308013AA-CB3A-6346-0D1F-E0C34044B681}"/>
                </a:ext>
              </a:extLst>
            </p:cNvPr>
            <p:cNvSpPr/>
            <p:nvPr/>
          </p:nvSpPr>
          <p:spPr>
            <a:xfrm rot="10800000">
              <a:off x="1755092" y="3206434"/>
              <a:ext cx="2529" cy="59"/>
            </a:xfrm>
            <a:custGeom>
              <a:avLst/>
              <a:gdLst/>
              <a:ahLst/>
              <a:cxnLst/>
              <a:rect l="l" t="t" r="r" b="b"/>
              <a:pathLst>
                <a:path w="43" h="1" extrusionOk="0">
                  <a:moveTo>
                    <a:pt x="42" y="0"/>
                  </a:moveTo>
                  <a:cubicBezTo>
                    <a:pt x="42" y="0"/>
                    <a:pt x="1" y="0"/>
                    <a:pt x="42" y="0"/>
                  </a:cubicBezTo>
                  <a:cubicBezTo>
                    <a:pt x="1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189;p58">
              <a:extLst>
                <a:ext uri="{FF2B5EF4-FFF2-40B4-BE49-F238E27FC236}">
                  <a16:creationId xmlns:a16="http://schemas.microsoft.com/office/drawing/2014/main" id="{A440F4EB-321C-C8BC-8F92-0D0F7F0FB75D}"/>
                </a:ext>
              </a:extLst>
            </p:cNvPr>
            <p:cNvSpPr/>
            <p:nvPr/>
          </p:nvSpPr>
          <p:spPr>
            <a:xfrm rot="10800000">
              <a:off x="1717457" y="3325398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190;p58">
              <a:extLst>
                <a:ext uri="{FF2B5EF4-FFF2-40B4-BE49-F238E27FC236}">
                  <a16:creationId xmlns:a16="http://schemas.microsoft.com/office/drawing/2014/main" id="{B77B5C21-38F2-7A45-6F1F-3AE86069FD35}"/>
                </a:ext>
              </a:extLst>
            </p:cNvPr>
            <p:cNvSpPr/>
            <p:nvPr/>
          </p:nvSpPr>
          <p:spPr>
            <a:xfrm rot="10800000">
              <a:off x="1717457" y="3325398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191;p58">
              <a:extLst>
                <a:ext uri="{FF2B5EF4-FFF2-40B4-BE49-F238E27FC236}">
                  <a16:creationId xmlns:a16="http://schemas.microsoft.com/office/drawing/2014/main" id="{CB521B02-72AF-EE63-EF7E-F79E56C84E6F}"/>
                </a:ext>
              </a:extLst>
            </p:cNvPr>
            <p:cNvSpPr/>
            <p:nvPr/>
          </p:nvSpPr>
          <p:spPr>
            <a:xfrm rot="10800000">
              <a:off x="1717457" y="3325398"/>
              <a:ext cx="59" cy="2470"/>
            </a:xfrm>
            <a:custGeom>
              <a:avLst/>
              <a:gdLst/>
              <a:ahLst/>
              <a:cxnLst/>
              <a:rect l="l" t="t" r="r" b="b"/>
              <a:pathLst>
                <a:path w="1" h="42" extrusionOk="0">
                  <a:moveTo>
                    <a:pt x="0" y="41"/>
                  </a:moveTo>
                  <a:cubicBezTo>
                    <a:pt x="0" y="41"/>
                    <a:pt x="0" y="0"/>
                    <a:pt x="0" y="41"/>
                  </a:cubicBezTo>
                  <a:cubicBezTo>
                    <a:pt x="0" y="0"/>
                    <a:pt x="0" y="41"/>
                    <a:pt x="0" y="41"/>
                  </a:cubicBezTo>
                  <a:lnTo>
                    <a:pt x="0" y="4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192;p58">
              <a:extLst>
                <a:ext uri="{FF2B5EF4-FFF2-40B4-BE49-F238E27FC236}">
                  <a16:creationId xmlns:a16="http://schemas.microsoft.com/office/drawing/2014/main" id="{A0F49405-608D-8B80-A5AC-B2261304ECE0}"/>
                </a:ext>
              </a:extLst>
            </p:cNvPr>
            <p:cNvSpPr/>
            <p:nvPr/>
          </p:nvSpPr>
          <p:spPr>
            <a:xfrm rot="10800000">
              <a:off x="1727218" y="3358152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193;p58">
              <a:extLst>
                <a:ext uri="{FF2B5EF4-FFF2-40B4-BE49-F238E27FC236}">
                  <a16:creationId xmlns:a16="http://schemas.microsoft.com/office/drawing/2014/main" id="{C2F49392-8CD6-279E-6205-A24BBA802936}"/>
                </a:ext>
              </a:extLst>
            </p:cNvPr>
            <p:cNvSpPr/>
            <p:nvPr/>
          </p:nvSpPr>
          <p:spPr>
            <a:xfrm rot="10800000">
              <a:off x="1775733" y="3407960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194;p58">
              <a:extLst>
                <a:ext uri="{FF2B5EF4-FFF2-40B4-BE49-F238E27FC236}">
                  <a16:creationId xmlns:a16="http://schemas.microsoft.com/office/drawing/2014/main" id="{A5283237-43BF-1A8B-07AB-77C41B06E563}"/>
                </a:ext>
              </a:extLst>
            </p:cNvPr>
            <p:cNvSpPr/>
            <p:nvPr/>
          </p:nvSpPr>
          <p:spPr>
            <a:xfrm rot="10800000">
              <a:off x="1775733" y="3407960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195;p58">
              <a:extLst>
                <a:ext uri="{FF2B5EF4-FFF2-40B4-BE49-F238E27FC236}">
                  <a16:creationId xmlns:a16="http://schemas.microsoft.com/office/drawing/2014/main" id="{3E2CC869-9D4A-72A7-FB0E-4979B73855C7}"/>
                </a:ext>
              </a:extLst>
            </p:cNvPr>
            <p:cNvSpPr/>
            <p:nvPr/>
          </p:nvSpPr>
          <p:spPr>
            <a:xfrm rot="10800000">
              <a:off x="1767265" y="3246893"/>
              <a:ext cx="66802" cy="43163"/>
            </a:xfrm>
            <a:custGeom>
              <a:avLst/>
              <a:gdLst/>
              <a:ahLst/>
              <a:cxnLst/>
              <a:rect l="l" t="t" r="r" b="b"/>
              <a:pathLst>
                <a:path w="1136" h="734" extrusionOk="0">
                  <a:moveTo>
                    <a:pt x="89" y="0"/>
                  </a:moveTo>
                  <a:cubicBezTo>
                    <a:pt x="76" y="0"/>
                    <a:pt x="61" y="5"/>
                    <a:pt x="42" y="18"/>
                  </a:cubicBezTo>
                  <a:cubicBezTo>
                    <a:pt x="21" y="38"/>
                    <a:pt x="0" y="59"/>
                    <a:pt x="21" y="100"/>
                  </a:cubicBezTo>
                  <a:cubicBezTo>
                    <a:pt x="42" y="162"/>
                    <a:pt x="62" y="204"/>
                    <a:pt x="104" y="245"/>
                  </a:cubicBezTo>
                  <a:cubicBezTo>
                    <a:pt x="124" y="265"/>
                    <a:pt x="145" y="307"/>
                    <a:pt x="165" y="348"/>
                  </a:cubicBezTo>
                  <a:cubicBezTo>
                    <a:pt x="248" y="410"/>
                    <a:pt x="331" y="493"/>
                    <a:pt x="413" y="554"/>
                  </a:cubicBezTo>
                  <a:cubicBezTo>
                    <a:pt x="475" y="596"/>
                    <a:pt x="578" y="658"/>
                    <a:pt x="682" y="678"/>
                  </a:cubicBezTo>
                  <a:cubicBezTo>
                    <a:pt x="785" y="699"/>
                    <a:pt x="929" y="720"/>
                    <a:pt x="1032" y="720"/>
                  </a:cubicBezTo>
                  <a:cubicBezTo>
                    <a:pt x="1042" y="729"/>
                    <a:pt x="1053" y="733"/>
                    <a:pt x="1064" y="733"/>
                  </a:cubicBezTo>
                  <a:cubicBezTo>
                    <a:pt x="1099" y="733"/>
                    <a:pt x="1136" y="689"/>
                    <a:pt x="1136" y="658"/>
                  </a:cubicBezTo>
                  <a:cubicBezTo>
                    <a:pt x="1136" y="596"/>
                    <a:pt x="1074" y="554"/>
                    <a:pt x="1032" y="554"/>
                  </a:cubicBezTo>
                  <a:lnTo>
                    <a:pt x="847" y="554"/>
                  </a:lnTo>
                  <a:cubicBezTo>
                    <a:pt x="743" y="534"/>
                    <a:pt x="661" y="534"/>
                    <a:pt x="578" y="472"/>
                  </a:cubicBezTo>
                  <a:cubicBezTo>
                    <a:pt x="558" y="451"/>
                    <a:pt x="537" y="451"/>
                    <a:pt x="516" y="431"/>
                  </a:cubicBezTo>
                  <a:cubicBezTo>
                    <a:pt x="454" y="389"/>
                    <a:pt x="434" y="369"/>
                    <a:pt x="413" y="348"/>
                  </a:cubicBezTo>
                  <a:lnTo>
                    <a:pt x="248" y="183"/>
                  </a:lnTo>
                  <a:cubicBezTo>
                    <a:pt x="227" y="142"/>
                    <a:pt x="165" y="80"/>
                    <a:pt x="145" y="38"/>
                  </a:cubicBezTo>
                  <a:cubicBezTo>
                    <a:pt x="131" y="24"/>
                    <a:pt x="116" y="0"/>
                    <a:pt x="89" y="0"/>
                  </a:cubicBez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196;p58">
              <a:extLst>
                <a:ext uri="{FF2B5EF4-FFF2-40B4-BE49-F238E27FC236}">
                  <a16:creationId xmlns:a16="http://schemas.microsoft.com/office/drawing/2014/main" id="{E272F0C8-7632-C8DC-F49D-A98F2A1C4EA4}"/>
                </a:ext>
              </a:extLst>
            </p:cNvPr>
            <p:cNvSpPr/>
            <p:nvPr/>
          </p:nvSpPr>
          <p:spPr>
            <a:xfrm rot="10800000">
              <a:off x="3168175" y="3360622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197;p58">
              <a:extLst>
                <a:ext uri="{FF2B5EF4-FFF2-40B4-BE49-F238E27FC236}">
                  <a16:creationId xmlns:a16="http://schemas.microsoft.com/office/drawing/2014/main" id="{A2510A67-1D3C-25C3-63D5-0658714B03F8}"/>
                </a:ext>
              </a:extLst>
            </p:cNvPr>
            <p:cNvSpPr/>
            <p:nvPr/>
          </p:nvSpPr>
          <p:spPr>
            <a:xfrm rot="10800000">
              <a:off x="3045567" y="3240425"/>
              <a:ext cx="83796" cy="60039"/>
            </a:xfrm>
            <a:custGeom>
              <a:avLst/>
              <a:gdLst/>
              <a:ahLst/>
              <a:cxnLst/>
              <a:rect l="l" t="t" r="r" b="b"/>
              <a:pathLst>
                <a:path w="1425" h="1021" extrusionOk="0">
                  <a:moveTo>
                    <a:pt x="1338" y="1"/>
                  </a:moveTo>
                  <a:cubicBezTo>
                    <a:pt x="1300" y="1"/>
                    <a:pt x="1269" y="20"/>
                    <a:pt x="1239" y="50"/>
                  </a:cubicBezTo>
                  <a:cubicBezTo>
                    <a:pt x="1218" y="133"/>
                    <a:pt x="1177" y="215"/>
                    <a:pt x="1136" y="257"/>
                  </a:cubicBezTo>
                  <a:cubicBezTo>
                    <a:pt x="1095" y="339"/>
                    <a:pt x="1033" y="422"/>
                    <a:pt x="971" y="463"/>
                  </a:cubicBezTo>
                  <a:cubicBezTo>
                    <a:pt x="888" y="546"/>
                    <a:pt x="806" y="608"/>
                    <a:pt x="702" y="649"/>
                  </a:cubicBezTo>
                  <a:cubicBezTo>
                    <a:pt x="599" y="711"/>
                    <a:pt x="496" y="731"/>
                    <a:pt x="393" y="752"/>
                  </a:cubicBezTo>
                  <a:cubicBezTo>
                    <a:pt x="289" y="773"/>
                    <a:pt x="186" y="773"/>
                    <a:pt x="104" y="773"/>
                  </a:cubicBezTo>
                  <a:cubicBezTo>
                    <a:pt x="62" y="773"/>
                    <a:pt x="0" y="835"/>
                    <a:pt x="0" y="917"/>
                  </a:cubicBezTo>
                  <a:cubicBezTo>
                    <a:pt x="0" y="938"/>
                    <a:pt x="42" y="959"/>
                    <a:pt x="42" y="979"/>
                  </a:cubicBezTo>
                  <a:cubicBezTo>
                    <a:pt x="62" y="1020"/>
                    <a:pt x="83" y="1020"/>
                    <a:pt x="104" y="1020"/>
                  </a:cubicBezTo>
                  <a:lnTo>
                    <a:pt x="269" y="1020"/>
                  </a:lnTo>
                  <a:cubicBezTo>
                    <a:pt x="351" y="1020"/>
                    <a:pt x="413" y="979"/>
                    <a:pt x="496" y="959"/>
                  </a:cubicBezTo>
                  <a:cubicBezTo>
                    <a:pt x="620" y="938"/>
                    <a:pt x="764" y="855"/>
                    <a:pt x="888" y="773"/>
                  </a:cubicBezTo>
                  <a:cubicBezTo>
                    <a:pt x="929" y="752"/>
                    <a:pt x="971" y="731"/>
                    <a:pt x="1012" y="670"/>
                  </a:cubicBezTo>
                  <a:cubicBezTo>
                    <a:pt x="1033" y="628"/>
                    <a:pt x="1074" y="546"/>
                    <a:pt x="1095" y="504"/>
                  </a:cubicBezTo>
                  <a:cubicBezTo>
                    <a:pt x="1136" y="401"/>
                    <a:pt x="1198" y="319"/>
                    <a:pt x="1280" y="236"/>
                  </a:cubicBezTo>
                  <a:cubicBezTo>
                    <a:pt x="1322" y="195"/>
                    <a:pt x="1384" y="133"/>
                    <a:pt x="1425" y="112"/>
                  </a:cubicBezTo>
                  <a:cubicBezTo>
                    <a:pt x="1425" y="50"/>
                    <a:pt x="1425" y="30"/>
                    <a:pt x="1384" y="9"/>
                  </a:cubicBezTo>
                  <a:cubicBezTo>
                    <a:pt x="1367" y="3"/>
                    <a:pt x="1352" y="1"/>
                    <a:pt x="1338" y="1"/>
                  </a:cubicBez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198;p58">
              <a:extLst>
                <a:ext uri="{FF2B5EF4-FFF2-40B4-BE49-F238E27FC236}">
                  <a16:creationId xmlns:a16="http://schemas.microsoft.com/office/drawing/2014/main" id="{BC80746E-D24F-D522-844C-71D7F9FE92B2}"/>
                </a:ext>
              </a:extLst>
            </p:cNvPr>
            <p:cNvSpPr/>
            <p:nvPr/>
          </p:nvSpPr>
          <p:spPr>
            <a:xfrm rot="10800000">
              <a:off x="3075910" y="3273179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199;p58">
              <a:extLst>
                <a:ext uri="{FF2B5EF4-FFF2-40B4-BE49-F238E27FC236}">
                  <a16:creationId xmlns:a16="http://schemas.microsoft.com/office/drawing/2014/main" id="{28C0BD37-79E7-DAEB-8C8E-DA12429142E6}"/>
                </a:ext>
              </a:extLst>
            </p:cNvPr>
            <p:cNvSpPr/>
            <p:nvPr/>
          </p:nvSpPr>
          <p:spPr>
            <a:xfrm rot="10800000">
              <a:off x="3075910" y="3273179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1200;p58">
              <a:extLst>
                <a:ext uri="{FF2B5EF4-FFF2-40B4-BE49-F238E27FC236}">
                  <a16:creationId xmlns:a16="http://schemas.microsoft.com/office/drawing/2014/main" id="{96E67441-1A6F-529B-E854-E334DBA56C39}"/>
                </a:ext>
              </a:extLst>
            </p:cNvPr>
            <p:cNvSpPr/>
            <p:nvPr/>
          </p:nvSpPr>
          <p:spPr>
            <a:xfrm rot="10800000">
              <a:off x="3064972" y="3285351"/>
              <a:ext cx="5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1201;p58">
              <a:extLst>
                <a:ext uri="{FF2B5EF4-FFF2-40B4-BE49-F238E27FC236}">
                  <a16:creationId xmlns:a16="http://schemas.microsoft.com/office/drawing/2014/main" id="{34D86B2C-C622-C3EF-453E-13EB7E0612F1}"/>
                </a:ext>
              </a:extLst>
            </p:cNvPr>
            <p:cNvSpPr/>
            <p:nvPr/>
          </p:nvSpPr>
          <p:spPr>
            <a:xfrm rot="10800000">
              <a:off x="2354786" y="3437070"/>
              <a:ext cx="106907" cy="83855"/>
            </a:xfrm>
            <a:custGeom>
              <a:avLst/>
              <a:gdLst/>
              <a:ahLst/>
              <a:cxnLst/>
              <a:rect l="l" t="t" r="r" b="b"/>
              <a:pathLst>
                <a:path w="1818" h="1426" extrusionOk="0">
                  <a:moveTo>
                    <a:pt x="888" y="1"/>
                  </a:moveTo>
                  <a:cubicBezTo>
                    <a:pt x="764" y="1"/>
                    <a:pt x="620" y="42"/>
                    <a:pt x="517" y="104"/>
                  </a:cubicBezTo>
                  <a:cubicBezTo>
                    <a:pt x="393" y="166"/>
                    <a:pt x="290" y="269"/>
                    <a:pt x="207" y="372"/>
                  </a:cubicBezTo>
                  <a:cubicBezTo>
                    <a:pt x="166" y="414"/>
                    <a:pt x="145" y="496"/>
                    <a:pt x="104" y="579"/>
                  </a:cubicBezTo>
                  <a:lnTo>
                    <a:pt x="42" y="806"/>
                  </a:lnTo>
                  <a:cubicBezTo>
                    <a:pt x="1" y="888"/>
                    <a:pt x="1" y="992"/>
                    <a:pt x="1" y="1074"/>
                  </a:cubicBezTo>
                  <a:cubicBezTo>
                    <a:pt x="1" y="1177"/>
                    <a:pt x="1" y="1281"/>
                    <a:pt x="42" y="1384"/>
                  </a:cubicBezTo>
                  <a:cubicBezTo>
                    <a:pt x="62" y="1405"/>
                    <a:pt x="145" y="1425"/>
                    <a:pt x="207" y="1425"/>
                  </a:cubicBezTo>
                  <a:cubicBezTo>
                    <a:pt x="248" y="1425"/>
                    <a:pt x="290" y="1405"/>
                    <a:pt x="290" y="1384"/>
                  </a:cubicBezTo>
                  <a:cubicBezTo>
                    <a:pt x="310" y="1363"/>
                    <a:pt x="310" y="1301"/>
                    <a:pt x="310" y="1281"/>
                  </a:cubicBezTo>
                  <a:cubicBezTo>
                    <a:pt x="310" y="1219"/>
                    <a:pt x="310" y="1177"/>
                    <a:pt x="290" y="1116"/>
                  </a:cubicBezTo>
                  <a:cubicBezTo>
                    <a:pt x="290" y="1012"/>
                    <a:pt x="290" y="888"/>
                    <a:pt x="310" y="785"/>
                  </a:cubicBezTo>
                  <a:cubicBezTo>
                    <a:pt x="351" y="703"/>
                    <a:pt x="372" y="620"/>
                    <a:pt x="393" y="579"/>
                  </a:cubicBezTo>
                  <a:cubicBezTo>
                    <a:pt x="413" y="538"/>
                    <a:pt x="475" y="476"/>
                    <a:pt x="496" y="414"/>
                  </a:cubicBezTo>
                  <a:cubicBezTo>
                    <a:pt x="558" y="372"/>
                    <a:pt x="579" y="352"/>
                    <a:pt x="620" y="331"/>
                  </a:cubicBezTo>
                  <a:lnTo>
                    <a:pt x="785" y="249"/>
                  </a:lnTo>
                  <a:cubicBezTo>
                    <a:pt x="826" y="207"/>
                    <a:pt x="888" y="207"/>
                    <a:pt x="929" y="207"/>
                  </a:cubicBezTo>
                  <a:cubicBezTo>
                    <a:pt x="991" y="207"/>
                    <a:pt x="1033" y="207"/>
                    <a:pt x="1095" y="249"/>
                  </a:cubicBezTo>
                  <a:cubicBezTo>
                    <a:pt x="1136" y="249"/>
                    <a:pt x="1198" y="269"/>
                    <a:pt x="1239" y="290"/>
                  </a:cubicBezTo>
                  <a:cubicBezTo>
                    <a:pt x="1301" y="331"/>
                    <a:pt x="1322" y="352"/>
                    <a:pt x="1384" y="393"/>
                  </a:cubicBezTo>
                  <a:cubicBezTo>
                    <a:pt x="1425" y="455"/>
                    <a:pt x="1446" y="476"/>
                    <a:pt x="1487" y="517"/>
                  </a:cubicBezTo>
                  <a:cubicBezTo>
                    <a:pt x="1508" y="579"/>
                    <a:pt x="1528" y="661"/>
                    <a:pt x="1549" y="703"/>
                  </a:cubicBezTo>
                  <a:lnTo>
                    <a:pt x="1549" y="723"/>
                  </a:lnTo>
                  <a:cubicBezTo>
                    <a:pt x="1590" y="806"/>
                    <a:pt x="1611" y="909"/>
                    <a:pt x="1611" y="1012"/>
                  </a:cubicBezTo>
                  <a:lnTo>
                    <a:pt x="1611" y="1198"/>
                  </a:lnTo>
                  <a:cubicBezTo>
                    <a:pt x="1611" y="1239"/>
                    <a:pt x="1631" y="1301"/>
                    <a:pt x="1693" y="1301"/>
                  </a:cubicBezTo>
                  <a:cubicBezTo>
                    <a:pt x="1735" y="1301"/>
                    <a:pt x="1797" y="1281"/>
                    <a:pt x="1797" y="1219"/>
                  </a:cubicBezTo>
                  <a:cubicBezTo>
                    <a:pt x="1817" y="1074"/>
                    <a:pt x="1797" y="888"/>
                    <a:pt x="1755" y="723"/>
                  </a:cubicBezTo>
                  <a:cubicBezTo>
                    <a:pt x="1735" y="579"/>
                    <a:pt x="1652" y="455"/>
                    <a:pt x="1549" y="310"/>
                  </a:cubicBezTo>
                  <a:cubicBezTo>
                    <a:pt x="1404" y="104"/>
                    <a:pt x="1136" y="1"/>
                    <a:pt x="8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1202;p58">
              <a:extLst>
                <a:ext uri="{FF2B5EF4-FFF2-40B4-BE49-F238E27FC236}">
                  <a16:creationId xmlns:a16="http://schemas.microsoft.com/office/drawing/2014/main" id="{4ED0AE14-6017-3045-1292-30ED4691DFD3}"/>
                </a:ext>
              </a:extLst>
            </p:cNvPr>
            <p:cNvSpPr/>
            <p:nvPr/>
          </p:nvSpPr>
          <p:spPr>
            <a:xfrm rot="10800000">
              <a:off x="2133861" y="2686898"/>
              <a:ext cx="956632" cy="624916"/>
            </a:xfrm>
            <a:custGeom>
              <a:avLst/>
              <a:gdLst/>
              <a:ahLst/>
              <a:cxnLst/>
              <a:rect l="l" t="t" r="r" b="b"/>
              <a:pathLst>
                <a:path w="16268" h="10627" extrusionOk="0">
                  <a:moveTo>
                    <a:pt x="1045" y="1"/>
                  </a:moveTo>
                  <a:cubicBezTo>
                    <a:pt x="1001" y="1"/>
                    <a:pt x="960" y="6"/>
                    <a:pt x="929" y="16"/>
                  </a:cubicBezTo>
                  <a:cubicBezTo>
                    <a:pt x="826" y="37"/>
                    <a:pt x="743" y="99"/>
                    <a:pt x="661" y="181"/>
                  </a:cubicBezTo>
                  <a:cubicBezTo>
                    <a:pt x="557" y="243"/>
                    <a:pt x="454" y="346"/>
                    <a:pt x="372" y="491"/>
                  </a:cubicBezTo>
                  <a:cubicBezTo>
                    <a:pt x="310" y="594"/>
                    <a:pt x="248" y="718"/>
                    <a:pt x="207" y="821"/>
                  </a:cubicBezTo>
                  <a:cubicBezTo>
                    <a:pt x="145" y="945"/>
                    <a:pt x="103" y="1110"/>
                    <a:pt x="62" y="1255"/>
                  </a:cubicBezTo>
                  <a:cubicBezTo>
                    <a:pt x="21" y="1564"/>
                    <a:pt x="0" y="1874"/>
                    <a:pt x="21" y="2184"/>
                  </a:cubicBezTo>
                  <a:cubicBezTo>
                    <a:pt x="41" y="2493"/>
                    <a:pt x="83" y="2782"/>
                    <a:pt x="165" y="3071"/>
                  </a:cubicBezTo>
                  <a:cubicBezTo>
                    <a:pt x="207" y="3195"/>
                    <a:pt x="248" y="3319"/>
                    <a:pt x="289" y="3443"/>
                  </a:cubicBezTo>
                  <a:cubicBezTo>
                    <a:pt x="330" y="3505"/>
                    <a:pt x="372" y="3505"/>
                    <a:pt x="392" y="3505"/>
                  </a:cubicBezTo>
                  <a:cubicBezTo>
                    <a:pt x="434" y="3505"/>
                    <a:pt x="454" y="3484"/>
                    <a:pt x="454" y="3443"/>
                  </a:cubicBezTo>
                  <a:cubicBezTo>
                    <a:pt x="454" y="3422"/>
                    <a:pt x="475" y="3402"/>
                    <a:pt x="454" y="3381"/>
                  </a:cubicBezTo>
                  <a:cubicBezTo>
                    <a:pt x="351" y="3092"/>
                    <a:pt x="289" y="2782"/>
                    <a:pt x="268" y="2473"/>
                  </a:cubicBezTo>
                  <a:cubicBezTo>
                    <a:pt x="248" y="2080"/>
                    <a:pt x="248" y="1730"/>
                    <a:pt x="289" y="1337"/>
                  </a:cubicBezTo>
                  <a:cubicBezTo>
                    <a:pt x="330" y="1152"/>
                    <a:pt x="372" y="966"/>
                    <a:pt x="454" y="821"/>
                  </a:cubicBezTo>
                  <a:cubicBezTo>
                    <a:pt x="516" y="718"/>
                    <a:pt x="557" y="635"/>
                    <a:pt x="619" y="553"/>
                  </a:cubicBezTo>
                  <a:cubicBezTo>
                    <a:pt x="681" y="491"/>
                    <a:pt x="743" y="408"/>
                    <a:pt x="846" y="326"/>
                  </a:cubicBezTo>
                  <a:cubicBezTo>
                    <a:pt x="888" y="305"/>
                    <a:pt x="908" y="285"/>
                    <a:pt x="970" y="243"/>
                  </a:cubicBezTo>
                  <a:cubicBezTo>
                    <a:pt x="991" y="243"/>
                    <a:pt x="1032" y="223"/>
                    <a:pt x="1053" y="223"/>
                  </a:cubicBezTo>
                  <a:lnTo>
                    <a:pt x="1094" y="223"/>
                  </a:lnTo>
                  <a:cubicBezTo>
                    <a:pt x="1135" y="223"/>
                    <a:pt x="1135" y="223"/>
                    <a:pt x="1156" y="243"/>
                  </a:cubicBezTo>
                  <a:cubicBezTo>
                    <a:pt x="1177" y="285"/>
                    <a:pt x="1197" y="285"/>
                    <a:pt x="1239" y="305"/>
                  </a:cubicBezTo>
                  <a:lnTo>
                    <a:pt x="1363" y="429"/>
                  </a:lnTo>
                  <a:cubicBezTo>
                    <a:pt x="1466" y="594"/>
                    <a:pt x="1569" y="759"/>
                    <a:pt x="1610" y="966"/>
                  </a:cubicBezTo>
                  <a:cubicBezTo>
                    <a:pt x="1693" y="1172"/>
                    <a:pt x="1775" y="1379"/>
                    <a:pt x="1817" y="1626"/>
                  </a:cubicBezTo>
                  <a:cubicBezTo>
                    <a:pt x="1837" y="1730"/>
                    <a:pt x="1879" y="1791"/>
                    <a:pt x="1920" y="1895"/>
                  </a:cubicBezTo>
                  <a:cubicBezTo>
                    <a:pt x="1982" y="2039"/>
                    <a:pt x="2023" y="2163"/>
                    <a:pt x="2085" y="2266"/>
                  </a:cubicBezTo>
                  <a:cubicBezTo>
                    <a:pt x="2353" y="2824"/>
                    <a:pt x="2725" y="3381"/>
                    <a:pt x="3179" y="3835"/>
                  </a:cubicBezTo>
                  <a:cubicBezTo>
                    <a:pt x="3592" y="4248"/>
                    <a:pt x="4088" y="4578"/>
                    <a:pt x="4624" y="4847"/>
                  </a:cubicBezTo>
                  <a:cubicBezTo>
                    <a:pt x="5182" y="5094"/>
                    <a:pt x="5760" y="5301"/>
                    <a:pt x="6338" y="5445"/>
                  </a:cubicBezTo>
                  <a:cubicBezTo>
                    <a:pt x="6751" y="5549"/>
                    <a:pt x="7184" y="5611"/>
                    <a:pt x="7618" y="5672"/>
                  </a:cubicBezTo>
                  <a:cubicBezTo>
                    <a:pt x="7865" y="5693"/>
                    <a:pt x="8072" y="5714"/>
                    <a:pt x="8299" y="5755"/>
                  </a:cubicBezTo>
                  <a:cubicBezTo>
                    <a:pt x="8526" y="5776"/>
                    <a:pt x="8753" y="5796"/>
                    <a:pt x="9001" y="5858"/>
                  </a:cubicBezTo>
                  <a:lnTo>
                    <a:pt x="8980" y="5858"/>
                  </a:lnTo>
                  <a:cubicBezTo>
                    <a:pt x="10095" y="6023"/>
                    <a:pt x="11189" y="6312"/>
                    <a:pt x="12242" y="6787"/>
                  </a:cubicBezTo>
                  <a:lnTo>
                    <a:pt x="12221" y="6787"/>
                  </a:lnTo>
                  <a:cubicBezTo>
                    <a:pt x="12902" y="7056"/>
                    <a:pt x="13522" y="7427"/>
                    <a:pt x="14079" y="7881"/>
                  </a:cubicBezTo>
                  <a:cubicBezTo>
                    <a:pt x="14554" y="8253"/>
                    <a:pt x="14967" y="8686"/>
                    <a:pt x="15318" y="9182"/>
                  </a:cubicBezTo>
                  <a:cubicBezTo>
                    <a:pt x="15483" y="9388"/>
                    <a:pt x="15607" y="9615"/>
                    <a:pt x="15731" y="9822"/>
                  </a:cubicBezTo>
                  <a:cubicBezTo>
                    <a:pt x="15896" y="10090"/>
                    <a:pt x="15999" y="10338"/>
                    <a:pt x="16123" y="10606"/>
                  </a:cubicBezTo>
                  <a:cubicBezTo>
                    <a:pt x="16123" y="10627"/>
                    <a:pt x="16143" y="10627"/>
                    <a:pt x="16164" y="10627"/>
                  </a:cubicBezTo>
                  <a:cubicBezTo>
                    <a:pt x="16205" y="10544"/>
                    <a:pt x="16226" y="10544"/>
                    <a:pt x="16226" y="10544"/>
                  </a:cubicBezTo>
                  <a:cubicBezTo>
                    <a:pt x="16247" y="10524"/>
                    <a:pt x="16267" y="10503"/>
                    <a:pt x="16247" y="10441"/>
                  </a:cubicBezTo>
                  <a:cubicBezTo>
                    <a:pt x="16123" y="10131"/>
                    <a:pt x="15958" y="9822"/>
                    <a:pt x="15793" y="9512"/>
                  </a:cubicBezTo>
                  <a:cubicBezTo>
                    <a:pt x="15627" y="9223"/>
                    <a:pt x="15421" y="8975"/>
                    <a:pt x="15235" y="8707"/>
                  </a:cubicBezTo>
                  <a:cubicBezTo>
                    <a:pt x="14864" y="8232"/>
                    <a:pt x="14389" y="7778"/>
                    <a:pt x="13873" y="7427"/>
                  </a:cubicBezTo>
                  <a:cubicBezTo>
                    <a:pt x="13357" y="7035"/>
                    <a:pt x="12799" y="6725"/>
                    <a:pt x="12221" y="6478"/>
                  </a:cubicBezTo>
                  <a:cubicBezTo>
                    <a:pt x="11622" y="6209"/>
                    <a:pt x="11003" y="6003"/>
                    <a:pt x="10384" y="5858"/>
                  </a:cubicBezTo>
                  <a:cubicBezTo>
                    <a:pt x="9847" y="5714"/>
                    <a:pt x="9310" y="5611"/>
                    <a:pt x="8774" y="5549"/>
                  </a:cubicBezTo>
                  <a:cubicBezTo>
                    <a:pt x="8485" y="5487"/>
                    <a:pt x="8216" y="5466"/>
                    <a:pt x="7948" y="5445"/>
                  </a:cubicBezTo>
                  <a:cubicBezTo>
                    <a:pt x="7659" y="5404"/>
                    <a:pt x="7391" y="5383"/>
                    <a:pt x="7122" y="5342"/>
                  </a:cubicBezTo>
                  <a:cubicBezTo>
                    <a:pt x="6751" y="5280"/>
                    <a:pt x="6400" y="5198"/>
                    <a:pt x="6028" y="5094"/>
                  </a:cubicBezTo>
                  <a:cubicBezTo>
                    <a:pt x="5636" y="4991"/>
                    <a:pt x="5285" y="4867"/>
                    <a:pt x="4913" y="4723"/>
                  </a:cubicBezTo>
                  <a:lnTo>
                    <a:pt x="4955" y="4723"/>
                  </a:lnTo>
                  <a:cubicBezTo>
                    <a:pt x="4500" y="4516"/>
                    <a:pt x="4088" y="4269"/>
                    <a:pt x="3737" y="4000"/>
                  </a:cubicBezTo>
                  <a:cubicBezTo>
                    <a:pt x="3551" y="3856"/>
                    <a:pt x="3406" y="3711"/>
                    <a:pt x="3241" y="3546"/>
                  </a:cubicBezTo>
                  <a:lnTo>
                    <a:pt x="2804" y="3030"/>
                  </a:lnTo>
                  <a:lnTo>
                    <a:pt x="2804" y="3030"/>
                  </a:lnTo>
                  <a:cubicBezTo>
                    <a:pt x="2805" y="3030"/>
                    <a:pt x="2806" y="3030"/>
                    <a:pt x="2808" y="3030"/>
                  </a:cubicBezTo>
                  <a:cubicBezTo>
                    <a:pt x="2684" y="2865"/>
                    <a:pt x="2539" y="2659"/>
                    <a:pt x="2415" y="2452"/>
                  </a:cubicBezTo>
                  <a:cubicBezTo>
                    <a:pt x="2374" y="2349"/>
                    <a:pt x="2292" y="2246"/>
                    <a:pt x="2230" y="2101"/>
                  </a:cubicBezTo>
                  <a:cubicBezTo>
                    <a:pt x="2188" y="1998"/>
                    <a:pt x="2126" y="1895"/>
                    <a:pt x="2106" y="1791"/>
                  </a:cubicBezTo>
                  <a:cubicBezTo>
                    <a:pt x="2023" y="1626"/>
                    <a:pt x="1982" y="1420"/>
                    <a:pt x="1920" y="1234"/>
                  </a:cubicBezTo>
                  <a:cubicBezTo>
                    <a:pt x="1858" y="1007"/>
                    <a:pt x="1775" y="801"/>
                    <a:pt x="1693" y="594"/>
                  </a:cubicBezTo>
                  <a:cubicBezTo>
                    <a:pt x="1652" y="491"/>
                    <a:pt x="1610" y="408"/>
                    <a:pt x="1569" y="326"/>
                  </a:cubicBezTo>
                  <a:cubicBezTo>
                    <a:pt x="1507" y="243"/>
                    <a:pt x="1466" y="181"/>
                    <a:pt x="1383" y="119"/>
                  </a:cubicBezTo>
                  <a:cubicBezTo>
                    <a:pt x="1321" y="78"/>
                    <a:pt x="1259" y="16"/>
                    <a:pt x="1177" y="16"/>
                  </a:cubicBezTo>
                  <a:cubicBezTo>
                    <a:pt x="1135" y="6"/>
                    <a:pt x="1089" y="1"/>
                    <a:pt x="104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1203;p58">
              <a:extLst>
                <a:ext uri="{FF2B5EF4-FFF2-40B4-BE49-F238E27FC236}">
                  <a16:creationId xmlns:a16="http://schemas.microsoft.com/office/drawing/2014/main" id="{1A4DC607-7F03-3253-FA1F-7FDD884002D8}"/>
                </a:ext>
              </a:extLst>
            </p:cNvPr>
            <p:cNvSpPr/>
            <p:nvPr/>
          </p:nvSpPr>
          <p:spPr>
            <a:xfrm rot="10800000">
              <a:off x="1797611" y="2822853"/>
              <a:ext cx="434624" cy="443151"/>
            </a:xfrm>
            <a:custGeom>
              <a:avLst/>
              <a:gdLst/>
              <a:ahLst/>
              <a:cxnLst/>
              <a:rect l="l" t="t" r="r" b="b"/>
              <a:pathLst>
                <a:path w="7391" h="7536" extrusionOk="0">
                  <a:moveTo>
                    <a:pt x="6524" y="1"/>
                  </a:moveTo>
                  <a:cubicBezTo>
                    <a:pt x="6482" y="1"/>
                    <a:pt x="6420" y="42"/>
                    <a:pt x="6379" y="63"/>
                  </a:cubicBezTo>
                  <a:cubicBezTo>
                    <a:pt x="6317" y="84"/>
                    <a:pt x="6276" y="104"/>
                    <a:pt x="6214" y="166"/>
                  </a:cubicBezTo>
                  <a:cubicBezTo>
                    <a:pt x="6090" y="269"/>
                    <a:pt x="5966" y="414"/>
                    <a:pt x="5863" y="558"/>
                  </a:cubicBezTo>
                  <a:cubicBezTo>
                    <a:pt x="5739" y="723"/>
                    <a:pt x="5595" y="930"/>
                    <a:pt x="5491" y="1136"/>
                  </a:cubicBezTo>
                  <a:cubicBezTo>
                    <a:pt x="5264" y="1529"/>
                    <a:pt x="4955" y="1859"/>
                    <a:pt x="4624" y="2169"/>
                  </a:cubicBezTo>
                  <a:cubicBezTo>
                    <a:pt x="4211" y="2561"/>
                    <a:pt x="3778" y="2891"/>
                    <a:pt x="3324" y="3242"/>
                  </a:cubicBezTo>
                  <a:cubicBezTo>
                    <a:pt x="2870" y="3572"/>
                    <a:pt x="2436" y="3903"/>
                    <a:pt x="1982" y="4274"/>
                  </a:cubicBezTo>
                  <a:cubicBezTo>
                    <a:pt x="1198" y="4914"/>
                    <a:pt x="413" y="5678"/>
                    <a:pt x="124" y="6689"/>
                  </a:cubicBezTo>
                  <a:cubicBezTo>
                    <a:pt x="62" y="6958"/>
                    <a:pt x="21" y="7206"/>
                    <a:pt x="0" y="7474"/>
                  </a:cubicBezTo>
                  <a:cubicBezTo>
                    <a:pt x="0" y="7495"/>
                    <a:pt x="0" y="7515"/>
                    <a:pt x="21" y="7515"/>
                  </a:cubicBezTo>
                  <a:cubicBezTo>
                    <a:pt x="21" y="7536"/>
                    <a:pt x="62" y="7536"/>
                    <a:pt x="83" y="7536"/>
                  </a:cubicBezTo>
                  <a:cubicBezTo>
                    <a:pt x="103" y="7495"/>
                    <a:pt x="165" y="7474"/>
                    <a:pt x="165" y="7412"/>
                  </a:cubicBezTo>
                  <a:cubicBezTo>
                    <a:pt x="165" y="7185"/>
                    <a:pt x="207" y="6937"/>
                    <a:pt x="269" y="6689"/>
                  </a:cubicBezTo>
                  <a:cubicBezTo>
                    <a:pt x="330" y="6400"/>
                    <a:pt x="475" y="6153"/>
                    <a:pt x="619" y="5884"/>
                  </a:cubicBezTo>
                  <a:cubicBezTo>
                    <a:pt x="888" y="5513"/>
                    <a:pt x="1198" y="5141"/>
                    <a:pt x="1528" y="4832"/>
                  </a:cubicBezTo>
                  <a:lnTo>
                    <a:pt x="1528" y="4832"/>
                  </a:lnTo>
                  <a:lnTo>
                    <a:pt x="1507" y="4852"/>
                  </a:lnTo>
                  <a:cubicBezTo>
                    <a:pt x="2209" y="4192"/>
                    <a:pt x="3076" y="3614"/>
                    <a:pt x="3881" y="3036"/>
                  </a:cubicBezTo>
                  <a:cubicBezTo>
                    <a:pt x="4253" y="2747"/>
                    <a:pt x="4624" y="2437"/>
                    <a:pt x="4955" y="2107"/>
                  </a:cubicBezTo>
                  <a:cubicBezTo>
                    <a:pt x="5120" y="1941"/>
                    <a:pt x="5264" y="1756"/>
                    <a:pt x="5388" y="1611"/>
                  </a:cubicBezTo>
                  <a:cubicBezTo>
                    <a:pt x="5471" y="1529"/>
                    <a:pt x="5533" y="1425"/>
                    <a:pt x="5574" y="1343"/>
                  </a:cubicBezTo>
                  <a:cubicBezTo>
                    <a:pt x="5657" y="1219"/>
                    <a:pt x="5739" y="1095"/>
                    <a:pt x="5801" y="992"/>
                  </a:cubicBezTo>
                  <a:cubicBezTo>
                    <a:pt x="5946" y="785"/>
                    <a:pt x="6090" y="579"/>
                    <a:pt x="6276" y="393"/>
                  </a:cubicBezTo>
                  <a:cubicBezTo>
                    <a:pt x="6317" y="373"/>
                    <a:pt x="6358" y="311"/>
                    <a:pt x="6400" y="290"/>
                  </a:cubicBezTo>
                  <a:cubicBezTo>
                    <a:pt x="6420" y="290"/>
                    <a:pt x="6462" y="269"/>
                    <a:pt x="6482" y="269"/>
                  </a:cubicBezTo>
                  <a:lnTo>
                    <a:pt x="6565" y="269"/>
                  </a:lnTo>
                  <a:cubicBezTo>
                    <a:pt x="6586" y="269"/>
                    <a:pt x="6586" y="269"/>
                    <a:pt x="6606" y="290"/>
                  </a:cubicBezTo>
                  <a:cubicBezTo>
                    <a:pt x="6627" y="331"/>
                    <a:pt x="6668" y="331"/>
                    <a:pt x="6668" y="352"/>
                  </a:cubicBezTo>
                  <a:cubicBezTo>
                    <a:pt x="6689" y="393"/>
                    <a:pt x="6730" y="414"/>
                    <a:pt x="6771" y="476"/>
                  </a:cubicBezTo>
                  <a:cubicBezTo>
                    <a:pt x="6813" y="579"/>
                    <a:pt x="6875" y="703"/>
                    <a:pt x="6916" y="827"/>
                  </a:cubicBezTo>
                  <a:cubicBezTo>
                    <a:pt x="6978" y="992"/>
                    <a:pt x="7019" y="1178"/>
                    <a:pt x="7040" y="1322"/>
                  </a:cubicBezTo>
                  <a:cubicBezTo>
                    <a:pt x="7102" y="1529"/>
                    <a:pt x="7143" y="1756"/>
                    <a:pt x="7184" y="2003"/>
                  </a:cubicBezTo>
                  <a:cubicBezTo>
                    <a:pt x="7184" y="2024"/>
                    <a:pt x="7205" y="2045"/>
                    <a:pt x="7205" y="2065"/>
                  </a:cubicBezTo>
                  <a:cubicBezTo>
                    <a:pt x="7225" y="2107"/>
                    <a:pt x="7246" y="2107"/>
                    <a:pt x="7287" y="2107"/>
                  </a:cubicBezTo>
                  <a:cubicBezTo>
                    <a:pt x="7329" y="2107"/>
                    <a:pt x="7391" y="2045"/>
                    <a:pt x="7391" y="1962"/>
                  </a:cubicBezTo>
                  <a:cubicBezTo>
                    <a:pt x="7349" y="1756"/>
                    <a:pt x="7308" y="1549"/>
                    <a:pt x="7287" y="1322"/>
                  </a:cubicBezTo>
                  <a:cubicBezTo>
                    <a:pt x="7246" y="1157"/>
                    <a:pt x="7205" y="930"/>
                    <a:pt x="7143" y="765"/>
                  </a:cubicBezTo>
                  <a:cubicBezTo>
                    <a:pt x="7102" y="600"/>
                    <a:pt x="7040" y="476"/>
                    <a:pt x="6998" y="352"/>
                  </a:cubicBezTo>
                  <a:cubicBezTo>
                    <a:pt x="6936" y="249"/>
                    <a:pt x="6875" y="166"/>
                    <a:pt x="6792" y="84"/>
                  </a:cubicBezTo>
                  <a:cubicBezTo>
                    <a:pt x="6771" y="63"/>
                    <a:pt x="6709" y="42"/>
                    <a:pt x="6689" y="42"/>
                  </a:cubicBezTo>
                  <a:cubicBezTo>
                    <a:pt x="6627" y="1"/>
                    <a:pt x="6586" y="1"/>
                    <a:pt x="6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1204;p58">
              <a:extLst>
                <a:ext uri="{FF2B5EF4-FFF2-40B4-BE49-F238E27FC236}">
                  <a16:creationId xmlns:a16="http://schemas.microsoft.com/office/drawing/2014/main" id="{3E8F23D0-D56C-7861-305E-2EF477A9CE05}"/>
                </a:ext>
              </a:extLst>
            </p:cNvPr>
            <p:cNvSpPr/>
            <p:nvPr/>
          </p:nvSpPr>
          <p:spPr>
            <a:xfrm rot="10800000">
              <a:off x="2020950" y="3248952"/>
              <a:ext cx="137250" cy="87913"/>
            </a:xfrm>
            <a:custGeom>
              <a:avLst/>
              <a:gdLst/>
              <a:ahLst/>
              <a:cxnLst/>
              <a:rect l="l" t="t" r="r" b="b"/>
              <a:pathLst>
                <a:path w="2334" h="1495" extrusionOk="0">
                  <a:moveTo>
                    <a:pt x="1634" y="453"/>
                  </a:moveTo>
                  <a:cubicBezTo>
                    <a:pt x="1640" y="463"/>
                    <a:pt x="1652" y="463"/>
                    <a:pt x="1652" y="463"/>
                  </a:cubicBezTo>
                  <a:cubicBezTo>
                    <a:pt x="1646" y="460"/>
                    <a:pt x="1640" y="457"/>
                    <a:pt x="1634" y="453"/>
                  </a:cubicBezTo>
                  <a:close/>
                  <a:moveTo>
                    <a:pt x="999" y="1"/>
                  </a:moveTo>
                  <a:cubicBezTo>
                    <a:pt x="893" y="1"/>
                    <a:pt x="787" y="20"/>
                    <a:pt x="682" y="50"/>
                  </a:cubicBezTo>
                  <a:cubicBezTo>
                    <a:pt x="517" y="112"/>
                    <a:pt x="393" y="194"/>
                    <a:pt x="289" y="318"/>
                  </a:cubicBezTo>
                  <a:cubicBezTo>
                    <a:pt x="186" y="442"/>
                    <a:pt x="104" y="607"/>
                    <a:pt x="62" y="752"/>
                  </a:cubicBezTo>
                  <a:cubicBezTo>
                    <a:pt x="42" y="834"/>
                    <a:pt x="42" y="938"/>
                    <a:pt x="0" y="1041"/>
                  </a:cubicBezTo>
                  <a:cubicBezTo>
                    <a:pt x="0" y="1165"/>
                    <a:pt x="0" y="1268"/>
                    <a:pt x="42" y="1392"/>
                  </a:cubicBezTo>
                  <a:cubicBezTo>
                    <a:pt x="42" y="1433"/>
                    <a:pt x="42" y="1454"/>
                    <a:pt x="62" y="1474"/>
                  </a:cubicBezTo>
                  <a:cubicBezTo>
                    <a:pt x="83" y="1495"/>
                    <a:pt x="104" y="1495"/>
                    <a:pt x="145" y="1495"/>
                  </a:cubicBezTo>
                  <a:cubicBezTo>
                    <a:pt x="186" y="1495"/>
                    <a:pt x="248" y="1454"/>
                    <a:pt x="248" y="1392"/>
                  </a:cubicBezTo>
                  <a:lnTo>
                    <a:pt x="248" y="1123"/>
                  </a:lnTo>
                  <a:cubicBezTo>
                    <a:pt x="248" y="1020"/>
                    <a:pt x="269" y="917"/>
                    <a:pt x="310" y="814"/>
                  </a:cubicBezTo>
                  <a:cubicBezTo>
                    <a:pt x="351" y="731"/>
                    <a:pt x="393" y="649"/>
                    <a:pt x="413" y="607"/>
                  </a:cubicBezTo>
                  <a:cubicBezTo>
                    <a:pt x="475" y="545"/>
                    <a:pt x="496" y="504"/>
                    <a:pt x="537" y="442"/>
                  </a:cubicBezTo>
                  <a:cubicBezTo>
                    <a:pt x="599" y="401"/>
                    <a:pt x="640" y="360"/>
                    <a:pt x="702" y="339"/>
                  </a:cubicBezTo>
                  <a:cubicBezTo>
                    <a:pt x="785" y="318"/>
                    <a:pt x="826" y="298"/>
                    <a:pt x="909" y="298"/>
                  </a:cubicBezTo>
                  <a:lnTo>
                    <a:pt x="1115" y="298"/>
                  </a:lnTo>
                  <a:cubicBezTo>
                    <a:pt x="1218" y="298"/>
                    <a:pt x="1301" y="318"/>
                    <a:pt x="1404" y="339"/>
                  </a:cubicBezTo>
                  <a:cubicBezTo>
                    <a:pt x="1500" y="358"/>
                    <a:pt x="1560" y="413"/>
                    <a:pt x="1634" y="453"/>
                  </a:cubicBezTo>
                  <a:lnTo>
                    <a:pt x="1634" y="453"/>
                  </a:lnTo>
                  <a:cubicBezTo>
                    <a:pt x="1632" y="451"/>
                    <a:pt x="1631" y="447"/>
                    <a:pt x="1631" y="442"/>
                  </a:cubicBezTo>
                  <a:lnTo>
                    <a:pt x="1631" y="442"/>
                  </a:lnTo>
                  <a:cubicBezTo>
                    <a:pt x="1714" y="504"/>
                    <a:pt x="1776" y="566"/>
                    <a:pt x="1858" y="649"/>
                  </a:cubicBezTo>
                  <a:cubicBezTo>
                    <a:pt x="1941" y="731"/>
                    <a:pt x="1982" y="834"/>
                    <a:pt x="2044" y="938"/>
                  </a:cubicBezTo>
                  <a:lnTo>
                    <a:pt x="2044" y="917"/>
                  </a:lnTo>
                  <a:cubicBezTo>
                    <a:pt x="2085" y="1020"/>
                    <a:pt x="2127" y="1144"/>
                    <a:pt x="2147" y="1268"/>
                  </a:cubicBezTo>
                  <a:cubicBezTo>
                    <a:pt x="2147" y="1330"/>
                    <a:pt x="2168" y="1392"/>
                    <a:pt x="2168" y="1454"/>
                  </a:cubicBezTo>
                  <a:cubicBezTo>
                    <a:pt x="2168" y="1474"/>
                    <a:pt x="2209" y="1495"/>
                    <a:pt x="2251" y="1495"/>
                  </a:cubicBezTo>
                  <a:cubicBezTo>
                    <a:pt x="2271" y="1495"/>
                    <a:pt x="2333" y="1474"/>
                    <a:pt x="2333" y="1433"/>
                  </a:cubicBezTo>
                  <a:cubicBezTo>
                    <a:pt x="2313" y="1227"/>
                    <a:pt x="2271" y="1041"/>
                    <a:pt x="2209" y="855"/>
                  </a:cubicBezTo>
                  <a:cubicBezTo>
                    <a:pt x="2147" y="711"/>
                    <a:pt x="2044" y="545"/>
                    <a:pt x="1941" y="421"/>
                  </a:cubicBezTo>
                  <a:cubicBezTo>
                    <a:pt x="1838" y="298"/>
                    <a:pt x="1714" y="215"/>
                    <a:pt x="1549" y="132"/>
                  </a:cubicBezTo>
                  <a:cubicBezTo>
                    <a:pt x="1487" y="112"/>
                    <a:pt x="1404" y="91"/>
                    <a:pt x="1342" y="50"/>
                  </a:cubicBezTo>
                  <a:cubicBezTo>
                    <a:pt x="1280" y="29"/>
                    <a:pt x="1198" y="29"/>
                    <a:pt x="1115" y="9"/>
                  </a:cubicBezTo>
                  <a:cubicBezTo>
                    <a:pt x="1076" y="3"/>
                    <a:pt x="1038" y="1"/>
                    <a:pt x="9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1205;p58">
              <a:extLst>
                <a:ext uri="{FF2B5EF4-FFF2-40B4-BE49-F238E27FC236}">
                  <a16:creationId xmlns:a16="http://schemas.microsoft.com/office/drawing/2014/main" id="{DB8D12CF-AAB1-9E75-410B-3844754CAE25}"/>
                </a:ext>
              </a:extLst>
            </p:cNvPr>
            <p:cNvSpPr/>
            <p:nvPr/>
          </p:nvSpPr>
          <p:spPr>
            <a:xfrm rot="10800000">
              <a:off x="2672862" y="3227077"/>
              <a:ext cx="128723" cy="101261"/>
            </a:xfrm>
            <a:custGeom>
              <a:avLst/>
              <a:gdLst/>
              <a:ahLst/>
              <a:cxnLst/>
              <a:rect l="l" t="t" r="r" b="b"/>
              <a:pathLst>
                <a:path w="2189" h="1722" extrusionOk="0">
                  <a:moveTo>
                    <a:pt x="1123" y="0"/>
                  </a:moveTo>
                  <a:cubicBezTo>
                    <a:pt x="1085" y="0"/>
                    <a:pt x="1048" y="3"/>
                    <a:pt x="1012" y="8"/>
                  </a:cubicBezTo>
                  <a:cubicBezTo>
                    <a:pt x="702" y="49"/>
                    <a:pt x="413" y="194"/>
                    <a:pt x="227" y="462"/>
                  </a:cubicBezTo>
                  <a:cubicBezTo>
                    <a:pt x="186" y="524"/>
                    <a:pt x="124" y="586"/>
                    <a:pt x="103" y="689"/>
                  </a:cubicBezTo>
                  <a:cubicBezTo>
                    <a:pt x="83" y="772"/>
                    <a:pt x="21" y="875"/>
                    <a:pt x="21" y="937"/>
                  </a:cubicBezTo>
                  <a:cubicBezTo>
                    <a:pt x="0" y="1040"/>
                    <a:pt x="0" y="1144"/>
                    <a:pt x="0" y="1226"/>
                  </a:cubicBezTo>
                  <a:cubicBezTo>
                    <a:pt x="0" y="1350"/>
                    <a:pt x="0" y="1453"/>
                    <a:pt x="21" y="1598"/>
                  </a:cubicBezTo>
                  <a:cubicBezTo>
                    <a:pt x="21" y="1618"/>
                    <a:pt x="21" y="1639"/>
                    <a:pt x="62" y="1660"/>
                  </a:cubicBezTo>
                  <a:cubicBezTo>
                    <a:pt x="62" y="1701"/>
                    <a:pt x="83" y="1722"/>
                    <a:pt x="145" y="1722"/>
                  </a:cubicBezTo>
                  <a:cubicBezTo>
                    <a:pt x="186" y="1722"/>
                    <a:pt x="248" y="1660"/>
                    <a:pt x="248" y="1598"/>
                  </a:cubicBezTo>
                  <a:lnTo>
                    <a:pt x="248" y="1226"/>
                  </a:lnTo>
                  <a:cubicBezTo>
                    <a:pt x="269" y="1102"/>
                    <a:pt x="289" y="999"/>
                    <a:pt x="310" y="875"/>
                  </a:cubicBezTo>
                  <a:cubicBezTo>
                    <a:pt x="351" y="793"/>
                    <a:pt x="393" y="710"/>
                    <a:pt x="454" y="627"/>
                  </a:cubicBezTo>
                  <a:cubicBezTo>
                    <a:pt x="496" y="586"/>
                    <a:pt x="537" y="504"/>
                    <a:pt x="599" y="462"/>
                  </a:cubicBezTo>
                  <a:cubicBezTo>
                    <a:pt x="661" y="400"/>
                    <a:pt x="723" y="359"/>
                    <a:pt x="805" y="318"/>
                  </a:cubicBezTo>
                  <a:cubicBezTo>
                    <a:pt x="867" y="297"/>
                    <a:pt x="929" y="276"/>
                    <a:pt x="991" y="276"/>
                  </a:cubicBezTo>
                  <a:cubicBezTo>
                    <a:pt x="1032" y="276"/>
                    <a:pt x="1074" y="267"/>
                    <a:pt x="1121" y="267"/>
                  </a:cubicBezTo>
                  <a:cubicBezTo>
                    <a:pt x="1145" y="267"/>
                    <a:pt x="1170" y="270"/>
                    <a:pt x="1198" y="276"/>
                  </a:cubicBezTo>
                  <a:cubicBezTo>
                    <a:pt x="1260" y="276"/>
                    <a:pt x="1321" y="297"/>
                    <a:pt x="1404" y="318"/>
                  </a:cubicBezTo>
                  <a:cubicBezTo>
                    <a:pt x="1466" y="359"/>
                    <a:pt x="1528" y="380"/>
                    <a:pt x="1569" y="421"/>
                  </a:cubicBezTo>
                  <a:lnTo>
                    <a:pt x="1734" y="586"/>
                  </a:lnTo>
                  <a:cubicBezTo>
                    <a:pt x="1796" y="627"/>
                    <a:pt x="1838" y="710"/>
                    <a:pt x="1858" y="793"/>
                  </a:cubicBezTo>
                  <a:cubicBezTo>
                    <a:pt x="1920" y="896"/>
                    <a:pt x="1941" y="978"/>
                    <a:pt x="1941" y="1082"/>
                  </a:cubicBezTo>
                  <a:cubicBezTo>
                    <a:pt x="1961" y="1185"/>
                    <a:pt x="1961" y="1247"/>
                    <a:pt x="1961" y="1350"/>
                  </a:cubicBezTo>
                  <a:cubicBezTo>
                    <a:pt x="1961" y="1412"/>
                    <a:pt x="2023" y="1453"/>
                    <a:pt x="2085" y="1453"/>
                  </a:cubicBezTo>
                  <a:cubicBezTo>
                    <a:pt x="2168" y="1453"/>
                    <a:pt x="2189" y="1412"/>
                    <a:pt x="2189" y="1329"/>
                  </a:cubicBezTo>
                  <a:cubicBezTo>
                    <a:pt x="2189" y="1123"/>
                    <a:pt x="2168" y="916"/>
                    <a:pt x="2085" y="731"/>
                  </a:cubicBezTo>
                  <a:cubicBezTo>
                    <a:pt x="2044" y="586"/>
                    <a:pt x="1941" y="421"/>
                    <a:pt x="1838" y="318"/>
                  </a:cubicBezTo>
                  <a:cubicBezTo>
                    <a:pt x="1734" y="215"/>
                    <a:pt x="1610" y="153"/>
                    <a:pt x="1445" y="70"/>
                  </a:cubicBezTo>
                  <a:cubicBezTo>
                    <a:pt x="1352" y="24"/>
                    <a:pt x="1236" y="0"/>
                    <a:pt x="11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1206;p58">
              <a:extLst>
                <a:ext uri="{FF2B5EF4-FFF2-40B4-BE49-F238E27FC236}">
                  <a16:creationId xmlns:a16="http://schemas.microsoft.com/office/drawing/2014/main" id="{D2ACE9B7-83A3-6A19-674C-3458E190A177}"/>
                </a:ext>
              </a:extLst>
            </p:cNvPr>
            <p:cNvSpPr/>
            <p:nvPr/>
          </p:nvSpPr>
          <p:spPr>
            <a:xfrm rot="10800000">
              <a:off x="1980903" y="3248951"/>
              <a:ext cx="46220" cy="25521"/>
            </a:xfrm>
            <a:custGeom>
              <a:avLst/>
              <a:gdLst/>
              <a:ahLst/>
              <a:cxnLst/>
              <a:rect l="l" t="t" r="r" b="b"/>
              <a:pathLst>
                <a:path w="786" h="434" extrusionOk="0">
                  <a:moveTo>
                    <a:pt x="723" y="0"/>
                  </a:moveTo>
                  <a:cubicBezTo>
                    <a:pt x="641" y="0"/>
                    <a:pt x="579" y="0"/>
                    <a:pt x="517" y="21"/>
                  </a:cubicBezTo>
                  <a:cubicBezTo>
                    <a:pt x="455" y="21"/>
                    <a:pt x="373" y="42"/>
                    <a:pt x="331" y="83"/>
                  </a:cubicBezTo>
                  <a:lnTo>
                    <a:pt x="166" y="145"/>
                  </a:lnTo>
                  <a:cubicBezTo>
                    <a:pt x="145" y="186"/>
                    <a:pt x="125" y="207"/>
                    <a:pt x="104" y="207"/>
                  </a:cubicBezTo>
                  <a:lnTo>
                    <a:pt x="63" y="228"/>
                  </a:lnTo>
                  <a:cubicBezTo>
                    <a:pt x="42" y="269"/>
                    <a:pt x="42" y="289"/>
                    <a:pt x="22" y="310"/>
                  </a:cubicBezTo>
                  <a:cubicBezTo>
                    <a:pt x="22" y="331"/>
                    <a:pt x="1" y="331"/>
                    <a:pt x="1" y="351"/>
                  </a:cubicBezTo>
                  <a:cubicBezTo>
                    <a:pt x="1" y="393"/>
                    <a:pt x="1" y="413"/>
                    <a:pt x="22" y="413"/>
                  </a:cubicBezTo>
                  <a:cubicBezTo>
                    <a:pt x="22" y="434"/>
                    <a:pt x="42" y="434"/>
                    <a:pt x="84" y="434"/>
                  </a:cubicBezTo>
                  <a:cubicBezTo>
                    <a:pt x="104" y="434"/>
                    <a:pt x="125" y="413"/>
                    <a:pt x="125" y="413"/>
                  </a:cubicBezTo>
                  <a:lnTo>
                    <a:pt x="187" y="372"/>
                  </a:lnTo>
                  <a:lnTo>
                    <a:pt x="249" y="289"/>
                  </a:lnTo>
                  <a:cubicBezTo>
                    <a:pt x="290" y="269"/>
                    <a:pt x="331" y="228"/>
                    <a:pt x="352" y="228"/>
                  </a:cubicBezTo>
                  <a:lnTo>
                    <a:pt x="331" y="228"/>
                  </a:lnTo>
                  <a:cubicBezTo>
                    <a:pt x="352" y="207"/>
                    <a:pt x="393" y="207"/>
                    <a:pt x="414" y="207"/>
                  </a:cubicBezTo>
                  <a:cubicBezTo>
                    <a:pt x="434" y="186"/>
                    <a:pt x="476" y="186"/>
                    <a:pt x="517" y="186"/>
                  </a:cubicBezTo>
                  <a:cubicBezTo>
                    <a:pt x="538" y="186"/>
                    <a:pt x="558" y="186"/>
                    <a:pt x="579" y="145"/>
                  </a:cubicBezTo>
                  <a:lnTo>
                    <a:pt x="723" y="145"/>
                  </a:lnTo>
                  <a:cubicBezTo>
                    <a:pt x="765" y="145"/>
                    <a:pt x="785" y="104"/>
                    <a:pt x="785" y="83"/>
                  </a:cubicBezTo>
                  <a:cubicBezTo>
                    <a:pt x="785" y="21"/>
                    <a:pt x="744" y="0"/>
                    <a:pt x="7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1207;p58">
              <a:extLst>
                <a:ext uri="{FF2B5EF4-FFF2-40B4-BE49-F238E27FC236}">
                  <a16:creationId xmlns:a16="http://schemas.microsoft.com/office/drawing/2014/main" id="{73553A05-789C-649E-7E77-29633E4026A8}"/>
                </a:ext>
              </a:extLst>
            </p:cNvPr>
            <p:cNvSpPr/>
            <p:nvPr/>
          </p:nvSpPr>
          <p:spPr>
            <a:xfrm rot="10800000">
              <a:off x="1986960" y="3258654"/>
              <a:ext cx="40163" cy="28285"/>
            </a:xfrm>
            <a:custGeom>
              <a:avLst/>
              <a:gdLst/>
              <a:ahLst/>
              <a:cxnLst/>
              <a:rect l="l" t="t" r="r" b="b"/>
              <a:pathLst>
                <a:path w="683" h="481" extrusionOk="0">
                  <a:moveTo>
                    <a:pt x="621" y="0"/>
                  </a:moveTo>
                  <a:cubicBezTo>
                    <a:pt x="615" y="0"/>
                    <a:pt x="608" y="2"/>
                    <a:pt x="600" y="6"/>
                  </a:cubicBezTo>
                  <a:cubicBezTo>
                    <a:pt x="538" y="6"/>
                    <a:pt x="496" y="6"/>
                    <a:pt x="434" y="27"/>
                  </a:cubicBezTo>
                  <a:cubicBezTo>
                    <a:pt x="414" y="27"/>
                    <a:pt x="373" y="68"/>
                    <a:pt x="352" y="68"/>
                  </a:cubicBezTo>
                  <a:cubicBezTo>
                    <a:pt x="311" y="68"/>
                    <a:pt x="290" y="89"/>
                    <a:pt x="249" y="109"/>
                  </a:cubicBezTo>
                  <a:cubicBezTo>
                    <a:pt x="207" y="130"/>
                    <a:pt x="145" y="171"/>
                    <a:pt x="125" y="212"/>
                  </a:cubicBezTo>
                  <a:cubicBezTo>
                    <a:pt x="104" y="233"/>
                    <a:pt x="84" y="233"/>
                    <a:pt x="84" y="254"/>
                  </a:cubicBezTo>
                  <a:lnTo>
                    <a:pt x="84" y="295"/>
                  </a:lnTo>
                  <a:cubicBezTo>
                    <a:pt x="42" y="316"/>
                    <a:pt x="42" y="336"/>
                    <a:pt x="22" y="378"/>
                  </a:cubicBezTo>
                  <a:cubicBezTo>
                    <a:pt x="1" y="398"/>
                    <a:pt x="22" y="419"/>
                    <a:pt x="42" y="440"/>
                  </a:cubicBezTo>
                  <a:cubicBezTo>
                    <a:pt x="42" y="440"/>
                    <a:pt x="84" y="481"/>
                    <a:pt x="104" y="481"/>
                  </a:cubicBezTo>
                  <a:cubicBezTo>
                    <a:pt x="104" y="419"/>
                    <a:pt x="104" y="419"/>
                    <a:pt x="125" y="419"/>
                  </a:cubicBezTo>
                  <a:cubicBezTo>
                    <a:pt x="187" y="378"/>
                    <a:pt x="207" y="336"/>
                    <a:pt x="249" y="316"/>
                  </a:cubicBezTo>
                  <a:lnTo>
                    <a:pt x="311" y="274"/>
                  </a:lnTo>
                  <a:cubicBezTo>
                    <a:pt x="331" y="233"/>
                    <a:pt x="393" y="212"/>
                    <a:pt x="414" y="192"/>
                  </a:cubicBezTo>
                  <a:lnTo>
                    <a:pt x="393" y="192"/>
                  </a:lnTo>
                  <a:cubicBezTo>
                    <a:pt x="414" y="192"/>
                    <a:pt x="434" y="171"/>
                    <a:pt x="455" y="171"/>
                  </a:cubicBezTo>
                  <a:cubicBezTo>
                    <a:pt x="496" y="171"/>
                    <a:pt x="517" y="130"/>
                    <a:pt x="538" y="130"/>
                  </a:cubicBezTo>
                  <a:lnTo>
                    <a:pt x="620" y="130"/>
                  </a:lnTo>
                  <a:cubicBezTo>
                    <a:pt x="641" y="130"/>
                    <a:pt x="682" y="109"/>
                    <a:pt x="662" y="47"/>
                  </a:cubicBezTo>
                  <a:cubicBezTo>
                    <a:pt x="662" y="31"/>
                    <a:pt x="648" y="0"/>
                    <a:pt x="62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1208;p58">
              <a:extLst>
                <a:ext uri="{FF2B5EF4-FFF2-40B4-BE49-F238E27FC236}">
                  <a16:creationId xmlns:a16="http://schemas.microsoft.com/office/drawing/2014/main" id="{D7088288-3EC2-AFB4-DC4E-B4DE529945DA}"/>
                </a:ext>
              </a:extLst>
            </p:cNvPr>
            <p:cNvSpPr/>
            <p:nvPr/>
          </p:nvSpPr>
          <p:spPr>
            <a:xfrm rot="10800000">
              <a:off x="2002779" y="3269533"/>
              <a:ext cx="25521" cy="25580"/>
            </a:xfrm>
            <a:custGeom>
              <a:avLst/>
              <a:gdLst/>
              <a:ahLst/>
              <a:cxnLst/>
              <a:rect l="l" t="t" r="r" b="b"/>
              <a:pathLst>
                <a:path w="434" h="435" extrusionOk="0">
                  <a:moveTo>
                    <a:pt x="351" y="1"/>
                  </a:moveTo>
                  <a:cubicBezTo>
                    <a:pt x="331" y="1"/>
                    <a:pt x="269" y="21"/>
                    <a:pt x="248" y="42"/>
                  </a:cubicBezTo>
                  <a:cubicBezTo>
                    <a:pt x="227" y="62"/>
                    <a:pt x="165" y="104"/>
                    <a:pt x="145" y="124"/>
                  </a:cubicBezTo>
                  <a:cubicBezTo>
                    <a:pt x="124" y="145"/>
                    <a:pt x="104" y="166"/>
                    <a:pt x="62" y="228"/>
                  </a:cubicBezTo>
                  <a:cubicBezTo>
                    <a:pt x="42" y="248"/>
                    <a:pt x="21" y="310"/>
                    <a:pt x="21" y="331"/>
                  </a:cubicBezTo>
                  <a:cubicBezTo>
                    <a:pt x="0" y="351"/>
                    <a:pt x="21" y="393"/>
                    <a:pt x="42" y="434"/>
                  </a:cubicBezTo>
                  <a:lnTo>
                    <a:pt x="62" y="434"/>
                  </a:lnTo>
                  <a:cubicBezTo>
                    <a:pt x="42" y="413"/>
                    <a:pt x="62" y="372"/>
                    <a:pt x="104" y="351"/>
                  </a:cubicBezTo>
                  <a:cubicBezTo>
                    <a:pt x="104" y="331"/>
                    <a:pt x="124" y="310"/>
                    <a:pt x="145" y="269"/>
                  </a:cubicBezTo>
                  <a:cubicBezTo>
                    <a:pt x="165" y="248"/>
                    <a:pt x="165" y="228"/>
                    <a:pt x="207" y="207"/>
                  </a:cubicBezTo>
                  <a:cubicBezTo>
                    <a:pt x="227" y="166"/>
                    <a:pt x="248" y="166"/>
                    <a:pt x="269" y="145"/>
                  </a:cubicBezTo>
                  <a:cubicBezTo>
                    <a:pt x="310" y="124"/>
                    <a:pt x="351" y="124"/>
                    <a:pt x="372" y="124"/>
                  </a:cubicBezTo>
                  <a:cubicBezTo>
                    <a:pt x="413" y="124"/>
                    <a:pt x="434" y="62"/>
                    <a:pt x="434" y="42"/>
                  </a:cubicBezTo>
                  <a:cubicBezTo>
                    <a:pt x="413" y="21"/>
                    <a:pt x="372" y="1"/>
                    <a:pt x="3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1209;p58">
              <a:extLst>
                <a:ext uri="{FF2B5EF4-FFF2-40B4-BE49-F238E27FC236}">
                  <a16:creationId xmlns:a16="http://schemas.microsoft.com/office/drawing/2014/main" id="{67DBADAF-78F2-D978-9B89-BFED4E110EF6}"/>
                </a:ext>
              </a:extLst>
            </p:cNvPr>
            <p:cNvSpPr/>
            <p:nvPr/>
          </p:nvSpPr>
          <p:spPr>
            <a:xfrm rot="10800000">
              <a:off x="2791823" y="3227075"/>
              <a:ext cx="37694" cy="17053"/>
            </a:xfrm>
            <a:custGeom>
              <a:avLst/>
              <a:gdLst/>
              <a:ahLst/>
              <a:cxnLst/>
              <a:rect l="l" t="t" r="r" b="b"/>
              <a:pathLst>
                <a:path w="641" h="290" extrusionOk="0">
                  <a:moveTo>
                    <a:pt x="62" y="1"/>
                  </a:moveTo>
                  <a:cubicBezTo>
                    <a:pt x="42" y="1"/>
                    <a:pt x="0" y="21"/>
                    <a:pt x="0" y="83"/>
                  </a:cubicBezTo>
                  <a:cubicBezTo>
                    <a:pt x="0" y="104"/>
                    <a:pt x="21" y="166"/>
                    <a:pt x="62" y="166"/>
                  </a:cubicBezTo>
                  <a:lnTo>
                    <a:pt x="228" y="166"/>
                  </a:lnTo>
                  <a:cubicBezTo>
                    <a:pt x="248" y="166"/>
                    <a:pt x="269" y="166"/>
                    <a:pt x="310" y="186"/>
                  </a:cubicBezTo>
                  <a:cubicBezTo>
                    <a:pt x="331" y="186"/>
                    <a:pt x="351" y="207"/>
                    <a:pt x="372" y="207"/>
                  </a:cubicBezTo>
                  <a:cubicBezTo>
                    <a:pt x="434" y="228"/>
                    <a:pt x="475" y="269"/>
                    <a:pt x="558" y="290"/>
                  </a:cubicBezTo>
                  <a:cubicBezTo>
                    <a:pt x="537" y="269"/>
                    <a:pt x="537" y="269"/>
                    <a:pt x="578" y="269"/>
                  </a:cubicBezTo>
                  <a:cubicBezTo>
                    <a:pt x="620" y="269"/>
                    <a:pt x="620" y="228"/>
                    <a:pt x="640" y="228"/>
                  </a:cubicBezTo>
                  <a:lnTo>
                    <a:pt x="640" y="186"/>
                  </a:lnTo>
                  <a:cubicBezTo>
                    <a:pt x="640" y="166"/>
                    <a:pt x="620" y="166"/>
                    <a:pt x="620" y="124"/>
                  </a:cubicBezTo>
                  <a:cubicBezTo>
                    <a:pt x="578" y="124"/>
                    <a:pt x="578" y="104"/>
                    <a:pt x="558" y="104"/>
                  </a:cubicBezTo>
                  <a:cubicBezTo>
                    <a:pt x="537" y="83"/>
                    <a:pt x="496" y="83"/>
                    <a:pt x="475" y="62"/>
                  </a:cubicBezTo>
                  <a:cubicBezTo>
                    <a:pt x="455" y="21"/>
                    <a:pt x="413" y="21"/>
                    <a:pt x="372" y="21"/>
                  </a:cubicBezTo>
                  <a:cubicBezTo>
                    <a:pt x="351" y="21"/>
                    <a:pt x="310" y="1"/>
                    <a:pt x="2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1210;p58">
              <a:extLst>
                <a:ext uri="{FF2B5EF4-FFF2-40B4-BE49-F238E27FC236}">
                  <a16:creationId xmlns:a16="http://schemas.microsoft.com/office/drawing/2014/main" id="{F25C409C-B9C2-B92D-B798-C7C0C4F7B127}"/>
                </a:ext>
              </a:extLst>
            </p:cNvPr>
            <p:cNvSpPr/>
            <p:nvPr/>
          </p:nvSpPr>
          <p:spPr>
            <a:xfrm rot="10800000">
              <a:off x="2793058" y="3239189"/>
              <a:ext cx="27991" cy="18288"/>
            </a:xfrm>
            <a:custGeom>
              <a:avLst/>
              <a:gdLst/>
              <a:ahLst/>
              <a:cxnLst/>
              <a:rect l="l" t="t" r="r" b="b"/>
              <a:pathLst>
                <a:path w="476" h="311" extrusionOk="0">
                  <a:moveTo>
                    <a:pt x="84" y="0"/>
                  </a:moveTo>
                  <a:cubicBezTo>
                    <a:pt x="63" y="0"/>
                    <a:pt x="63" y="0"/>
                    <a:pt x="22" y="21"/>
                  </a:cubicBezTo>
                  <a:cubicBezTo>
                    <a:pt x="22" y="42"/>
                    <a:pt x="1" y="42"/>
                    <a:pt x="1" y="83"/>
                  </a:cubicBezTo>
                  <a:cubicBezTo>
                    <a:pt x="1" y="104"/>
                    <a:pt x="1" y="104"/>
                    <a:pt x="22" y="124"/>
                  </a:cubicBezTo>
                  <a:cubicBezTo>
                    <a:pt x="63" y="145"/>
                    <a:pt x="63" y="145"/>
                    <a:pt x="84" y="145"/>
                  </a:cubicBezTo>
                  <a:lnTo>
                    <a:pt x="166" y="145"/>
                  </a:lnTo>
                  <a:cubicBezTo>
                    <a:pt x="187" y="145"/>
                    <a:pt x="207" y="186"/>
                    <a:pt x="228" y="186"/>
                  </a:cubicBezTo>
                  <a:lnTo>
                    <a:pt x="207" y="186"/>
                  </a:lnTo>
                  <a:cubicBezTo>
                    <a:pt x="228" y="186"/>
                    <a:pt x="228" y="186"/>
                    <a:pt x="269" y="207"/>
                  </a:cubicBezTo>
                  <a:cubicBezTo>
                    <a:pt x="290" y="207"/>
                    <a:pt x="311" y="228"/>
                    <a:pt x="311" y="248"/>
                  </a:cubicBezTo>
                  <a:lnTo>
                    <a:pt x="331" y="289"/>
                  </a:lnTo>
                  <a:cubicBezTo>
                    <a:pt x="373" y="289"/>
                    <a:pt x="373" y="310"/>
                    <a:pt x="393" y="310"/>
                  </a:cubicBezTo>
                  <a:cubicBezTo>
                    <a:pt x="393" y="289"/>
                    <a:pt x="414" y="289"/>
                    <a:pt x="434" y="248"/>
                  </a:cubicBezTo>
                  <a:cubicBezTo>
                    <a:pt x="476" y="228"/>
                    <a:pt x="476" y="186"/>
                    <a:pt x="434" y="145"/>
                  </a:cubicBezTo>
                  <a:lnTo>
                    <a:pt x="393" y="104"/>
                  </a:lnTo>
                  <a:lnTo>
                    <a:pt x="352" y="83"/>
                  </a:lnTo>
                  <a:cubicBezTo>
                    <a:pt x="331" y="42"/>
                    <a:pt x="311" y="42"/>
                    <a:pt x="290" y="21"/>
                  </a:cubicBezTo>
                  <a:cubicBezTo>
                    <a:pt x="269" y="0"/>
                    <a:pt x="207" y="0"/>
                    <a:pt x="1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1211;p58">
              <a:extLst>
                <a:ext uri="{FF2B5EF4-FFF2-40B4-BE49-F238E27FC236}">
                  <a16:creationId xmlns:a16="http://schemas.microsoft.com/office/drawing/2014/main" id="{748761EC-C6CB-5C28-EFFD-012FFB1F0645}"/>
                </a:ext>
              </a:extLst>
            </p:cNvPr>
            <p:cNvSpPr/>
            <p:nvPr/>
          </p:nvSpPr>
          <p:spPr>
            <a:xfrm rot="10800000">
              <a:off x="2795469" y="3255008"/>
              <a:ext cx="25580" cy="14584"/>
            </a:xfrm>
            <a:custGeom>
              <a:avLst/>
              <a:gdLst/>
              <a:ahLst/>
              <a:cxnLst/>
              <a:rect l="l" t="t" r="r" b="b"/>
              <a:pathLst>
                <a:path w="435" h="248" extrusionOk="0">
                  <a:moveTo>
                    <a:pt x="84" y="0"/>
                  </a:moveTo>
                  <a:cubicBezTo>
                    <a:pt x="63" y="0"/>
                    <a:pt x="1" y="21"/>
                    <a:pt x="1" y="41"/>
                  </a:cubicBezTo>
                  <a:cubicBezTo>
                    <a:pt x="1" y="83"/>
                    <a:pt x="22" y="124"/>
                    <a:pt x="63" y="124"/>
                  </a:cubicBezTo>
                  <a:cubicBezTo>
                    <a:pt x="104" y="124"/>
                    <a:pt x="125" y="145"/>
                    <a:pt x="187" y="145"/>
                  </a:cubicBezTo>
                  <a:lnTo>
                    <a:pt x="166" y="145"/>
                  </a:lnTo>
                  <a:cubicBezTo>
                    <a:pt x="187" y="145"/>
                    <a:pt x="207" y="186"/>
                    <a:pt x="228" y="186"/>
                  </a:cubicBezTo>
                  <a:cubicBezTo>
                    <a:pt x="269" y="186"/>
                    <a:pt x="290" y="206"/>
                    <a:pt x="311" y="227"/>
                  </a:cubicBezTo>
                  <a:cubicBezTo>
                    <a:pt x="311" y="227"/>
                    <a:pt x="331" y="227"/>
                    <a:pt x="331" y="248"/>
                  </a:cubicBezTo>
                  <a:lnTo>
                    <a:pt x="373" y="248"/>
                  </a:lnTo>
                  <a:cubicBezTo>
                    <a:pt x="393" y="248"/>
                    <a:pt x="393" y="248"/>
                    <a:pt x="414" y="227"/>
                  </a:cubicBezTo>
                  <a:cubicBezTo>
                    <a:pt x="434" y="206"/>
                    <a:pt x="434" y="206"/>
                    <a:pt x="434" y="186"/>
                  </a:cubicBezTo>
                  <a:cubicBezTo>
                    <a:pt x="434" y="145"/>
                    <a:pt x="434" y="145"/>
                    <a:pt x="414" y="124"/>
                  </a:cubicBezTo>
                  <a:lnTo>
                    <a:pt x="373" y="103"/>
                  </a:lnTo>
                  <a:cubicBezTo>
                    <a:pt x="331" y="62"/>
                    <a:pt x="290" y="41"/>
                    <a:pt x="269" y="41"/>
                  </a:cubicBezTo>
                  <a:cubicBezTo>
                    <a:pt x="207" y="21"/>
                    <a:pt x="125" y="0"/>
                    <a:pt x="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1212;p58">
              <a:extLst>
                <a:ext uri="{FF2B5EF4-FFF2-40B4-BE49-F238E27FC236}">
                  <a16:creationId xmlns:a16="http://schemas.microsoft.com/office/drawing/2014/main" id="{57128D11-B1C1-4207-A8FA-9AEC5C88B14C}"/>
                </a:ext>
              </a:extLst>
            </p:cNvPr>
            <p:cNvSpPr/>
            <p:nvPr/>
          </p:nvSpPr>
          <p:spPr>
            <a:xfrm rot="10800000">
              <a:off x="2370604" y="3184560"/>
              <a:ext cx="75329" cy="107436"/>
            </a:xfrm>
            <a:custGeom>
              <a:avLst/>
              <a:gdLst/>
              <a:ahLst/>
              <a:cxnLst/>
              <a:rect l="l" t="t" r="r" b="b"/>
              <a:pathLst>
                <a:path w="1281" h="1827" extrusionOk="0">
                  <a:moveTo>
                    <a:pt x="432" y="1"/>
                  </a:moveTo>
                  <a:cubicBezTo>
                    <a:pt x="410" y="1"/>
                    <a:pt x="381" y="15"/>
                    <a:pt x="352" y="30"/>
                  </a:cubicBezTo>
                  <a:cubicBezTo>
                    <a:pt x="331" y="71"/>
                    <a:pt x="352" y="113"/>
                    <a:pt x="393" y="133"/>
                  </a:cubicBezTo>
                  <a:cubicBezTo>
                    <a:pt x="414" y="133"/>
                    <a:pt x="434" y="175"/>
                    <a:pt x="455" y="175"/>
                  </a:cubicBezTo>
                  <a:cubicBezTo>
                    <a:pt x="558" y="216"/>
                    <a:pt x="641" y="298"/>
                    <a:pt x="744" y="381"/>
                  </a:cubicBezTo>
                  <a:cubicBezTo>
                    <a:pt x="806" y="422"/>
                    <a:pt x="827" y="484"/>
                    <a:pt x="868" y="505"/>
                  </a:cubicBezTo>
                  <a:cubicBezTo>
                    <a:pt x="909" y="546"/>
                    <a:pt x="950" y="608"/>
                    <a:pt x="971" y="649"/>
                  </a:cubicBezTo>
                  <a:cubicBezTo>
                    <a:pt x="1033" y="732"/>
                    <a:pt x="1054" y="815"/>
                    <a:pt x="1074" y="897"/>
                  </a:cubicBezTo>
                  <a:cubicBezTo>
                    <a:pt x="1074" y="938"/>
                    <a:pt x="1074" y="959"/>
                    <a:pt x="1116" y="1021"/>
                  </a:cubicBezTo>
                  <a:cubicBezTo>
                    <a:pt x="1116" y="1042"/>
                    <a:pt x="1116" y="1104"/>
                    <a:pt x="1074" y="1124"/>
                  </a:cubicBezTo>
                  <a:cubicBezTo>
                    <a:pt x="1074" y="1145"/>
                    <a:pt x="1054" y="1165"/>
                    <a:pt x="1054" y="1227"/>
                  </a:cubicBezTo>
                  <a:cubicBezTo>
                    <a:pt x="1033" y="1248"/>
                    <a:pt x="992" y="1269"/>
                    <a:pt x="992" y="1310"/>
                  </a:cubicBezTo>
                  <a:cubicBezTo>
                    <a:pt x="971" y="1331"/>
                    <a:pt x="930" y="1351"/>
                    <a:pt x="889" y="1372"/>
                  </a:cubicBezTo>
                  <a:cubicBezTo>
                    <a:pt x="785" y="1434"/>
                    <a:pt x="661" y="1475"/>
                    <a:pt x="538" y="1516"/>
                  </a:cubicBezTo>
                  <a:cubicBezTo>
                    <a:pt x="372" y="1537"/>
                    <a:pt x="228" y="1578"/>
                    <a:pt x="83" y="1640"/>
                  </a:cubicBezTo>
                  <a:cubicBezTo>
                    <a:pt x="22" y="1661"/>
                    <a:pt x="1" y="1723"/>
                    <a:pt x="22" y="1764"/>
                  </a:cubicBezTo>
                  <a:cubicBezTo>
                    <a:pt x="22" y="1785"/>
                    <a:pt x="42" y="1826"/>
                    <a:pt x="83" y="1826"/>
                  </a:cubicBezTo>
                  <a:lnTo>
                    <a:pt x="104" y="1826"/>
                  </a:lnTo>
                  <a:cubicBezTo>
                    <a:pt x="104" y="1805"/>
                    <a:pt x="125" y="1805"/>
                    <a:pt x="125" y="1805"/>
                  </a:cubicBezTo>
                  <a:cubicBezTo>
                    <a:pt x="145" y="1805"/>
                    <a:pt x="187" y="1764"/>
                    <a:pt x="207" y="1764"/>
                  </a:cubicBezTo>
                  <a:lnTo>
                    <a:pt x="166" y="1764"/>
                  </a:lnTo>
                  <a:cubicBezTo>
                    <a:pt x="372" y="1723"/>
                    <a:pt x="620" y="1682"/>
                    <a:pt x="827" y="1620"/>
                  </a:cubicBezTo>
                  <a:cubicBezTo>
                    <a:pt x="930" y="1578"/>
                    <a:pt x="1033" y="1516"/>
                    <a:pt x="1116" y="1434"/>
                  </a:cubicBezTo>
                  <a:cubicBezTo>
                    <a:pt x="1178" y="1351"/>
                    <a:pt x="1240" y="1269"/>
                    <a:pt x="1260" y="1165"/>
                  </a:cubicBezTo>
                  <a:cubicBezTo>
                    <a:pt x="1281" y="1124"/>
                    <a:pt x="1281" y="1083"/>
                    <a:pt x="1281" y="1021"/>
                  </a:cubicBezTo>
                  <a:cubicBezTo>
                    <a:pt x="1281" y="938"/>
                    <a:pt x="1281" y="897"/>
                    <a:pt x="1260" y="835"/>
                  </a:cubicBezTo>
                  <a:lnTo>
                    <a:pt x="1178" y="691"/>
                  </a:lnTo>
                  <a:cubicBezTo>
                    <a:pt x="1157" y="629"/>
                    <a:pt x="1116" y="546"/>
                    <a:pt x="1054" y="505"/>
                  </a:cubicBezTo>
                  <a:cubicBezTo>
                    <a:pt x="971" y="402"/>
                    <a:pt x="868" y="298"/>
                    <a:pt x="765" y="216"/>
                  </a:cubicBezTo>
                  <a:cubicBezTo>
                    <a:pt x="661" y="133"/>
                    <a:pt x="558" y="92"/>
                    <a:pt x="455" y="9"/>
                  </a:cubicBezTo>
                  <a:cubicBezTo>
                    <a:pt x="449" y="3"/>
                    <a:pt x="441" y="1"/>
                    <a:pt x="432" y="1"/>
                  </a:cubicBezTo>
                  <a:close/>
                </a:path>
              </a:pathLst>
            </a:custGeom>
            <a:solidFill>
              <a:srgbClr val="E5B4A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1213;p58">
              <a:extLst>
                <a:ext uri="{FF2B5EF4-FFF2-40B4-BE49-F238E27FC236}">
                  <a16:creationId xmlns:a16="http://schemas.microsoft.com/office/drawing/2014/main" id="{6081B56D-9ECB-8248-9ECB-376AD04A5A8F}"/>
                </a:ext>
              </a:extLst>
            </p:cNvPr>
            <p:cNvSpPr/>
            <p:nvPr/>
          </p:nvSpPr>
          <p:spPr>
            <a:xfrm rot="10800000">
              <a:off x="1911692" y="3097179"/>
              <a:ext cx="361824" cy="364235"/>
            </a:xfrm>
            <a:custGeom>
              <a:avLst/>
              <a:gdLst/>
              <a:ahLst/>
              <a:cxnLst/>
              <a:rect l="l" t="t" r="r" b="b"/>
              <a:pathLst>
                <a:path w="6153" h="6194" extrusionOk="0">
                  <a:moveTo>
                    <a:pt x="3014" y="145"/>
                  </a:moveTo>
                  <a:cubicBezTo>
                    <a:pt x="3117" y="145"/>
                    <a:pt x="3221" y="145"/>
                    <a:pt x="3324" y="165"/>
                  </a:cubicBezTo>
                  <a:cubicBezTo>
                    <a:pt x="3406" y="165"/>
                    <a:pt x="3468" y="186"/>
                    <a:pt x="3530" y="186"/>
                  </a:cubicBezTo>
                  <a:cubicBezTo>
                    <a:pt x="3592" y="186"/>
                    <a:pt x="3675" y="207"/>
                    <a:pt x="3716" y="248"/>
                  </a:cubicBezTo>
                  <a:cubicBezTo>
                    <a:pt x="3778" y="269"/>
                    <a:pt x="3840" y="269"/>
                    <a:pt x="3902" y="289"/>
                  </a:cubicBezTo>
                  <a:cubicBezTo>
                    <a:pt x="3943" y="310"/>
                    <a:pt x="4005" y="310"/>
                    <a:pt x="4046" y="351"/>
                  </a:cubicBezTo>
                  <a:lnTo>
                    <a:pt x="4212" y="413"/>
                  </a:lnTo>
                  <a:lnTo>
                    <a:pt x="4274" y="413"/>
                  </a:lnTo>
                  <a:cubicBezTo>
                    <a:pt x="4274" y="413"/>
                    <a:pt x="4294" y="413"/>
                    <a:pt x="4294" y="454"/>
                  </a:cubicBezTo>
                  <a:cubicBezTo>
                    <a:pt x="4315" y="454"/>
                    <a:pt x="4315" y="475"/>
                    <a:pt x="4335" y="475"/>
                  </a:cubicBezTo>
                  <a:cubicBezTo>
                    <a:pt x="4377" y="496"/>
                    <a:pt x="4397" y="496"/>
                    <a:pt x="4418" y="516"/>
                  </a:cubicBezTo>
                  <a:cubicBezTo>
                    <a:pt x="4418" y="516"/>
                    <a:pt x="4439" y="516"/>
                    <a:pt x="4439" y="558"/>
                  </a:cubicBezTo>
                  <a:cubicBezTo>
                    <a:pt x="4521" y="599"/>
                    <a:pt x="4604" y="620"/>
                    <a:pt x="4645" y="682"/>
                  </a:cubicBezTo>
                  <a:cubicBezTo>
                    <a:pt x="4686" y="682"/>
                    <a:pt x="4686" y="702"/>
                    <a:pt x="4707" y="702"/>
                  </a:cubicBezTo>
                  <a:cubicBezTo>
                    <a:pt x="4707" y="702"/>
                    <a:pt x="4728" y="702"/>
                    <a:pt x="4728" y="723"/>
                  </a:cubicBezTo>
                  <a:cubicBezTo>
                    <a:pt x="4790" y="785"/>
                    <a:pt x="4831" y="805"/>
                    <a:pt x="4893" y="867"/>
                  </a:cubicBezTo>
                  <a:lnTo>
                    <a:pt x="4913" y="888"/>
                  </a:lnTo>
                  <a:lnTo>
                    <a:pt x="4934" y="909"/>
                  </a:lnTo>
                  <a:lnTo>
                    <a:pt x="4955" y="929"/>
                  </a:lnTo>
                  <a:lnTo>
                    <a:pt x="4996" y="971"/>
                  </a:lnTo>
                  <a:lnTo>
                    <a:pt x="5017" y="991"/>
                  </a:lnTo>
                  <a:cubicBezTo>
                    <a:pt x="5058" y="1033"/>
                    <a:pt x="5120" y="1094"/>
                    <a:pt x="5161" y="1177"/>
                  </a:cubicBezTo>
                  <a:cubicBezTo>
                    <a:pt x="5202" y="1198"/>
                    <a:pt x="5202" y="1218"/>
                    <a:pt x="5223" y="1239"/>
                  </a:cubicBezTo>
                  <a:cubicBezTo>
                    <a:pt x="5264" y="1322"/>
                    <a:pt x="5347" y="1404"/>
                    <a:pt x="5409" y="1507"/>
                  </a:cubicBezTo>
                  <a:cubicBezTo>
                    <a:pt x="5430" y="1528"/>
                    <a:pt x="5430" y="1549"/>
                    <a:pt x="5450" y="1549"/>
                  </a:cubicBezTo>
                  <a:cubicBezTo>
                    <a:pt x="5450" y="1590"/>
                    <a:pt x="5471" y="1590"/>
                    <a:pt x="5471" y="1611"/>
                  </a:cubicBezTo>
                  <a:cubicBezTo>
                    <a:pt x="5512" y="1631"/>
                    <a:pt x="5512" y="1652"/>
                    <a:pt x="5533" y="1693"/>
                  </a:cubicBezTo>
                  <a:lnTo>
                    <a:pt x="5533" y="1714"/>
                  </a:lnTo>
                  <a:cubicBezTo>
                    <a:pt x="5553" y="1755"/>
                    <a:pt x="5615" y="1838"/>
                    <a:pt x="5636" y="1900"/>
                  </a:cubicBezTo>
                  <a:cubicBezTo>
                    <a:pt x="5657" y="1961"/>
                    <a:pt x="5719" y="2044"/>
                    <a:pt x="5739" y="2127"/>
                  </a:cubicBezTo>
                  <a:cubicBezTo>
                    <a:pt x="5739" y="2147"/>
                    <a:pt x="5739" y="2147"/>
                    <a:pt x="5760" y="2168"/>
                  </a:cubicBezTo>
                  <a:lnTo>
                    <a:pt x="5760" y="2209"/>
                  </a:lnTo>
                  <a:cubicBezTo>
                    <a:pt x="5760" y="2230"/>
                    <a:pt x="5760" y="2230"/>
                    <a:pt x="5781" y="2250"/>
                  </a:cubicBezTo>
                  <a:cubicBezTo>
                    <a:pt x="5781" y="2271"/>
                    <a:pt x="5822" y="2312"/>
                    <a:pt x="5822" y="2333"/>
                  </a:cubicBezTo>
                  <a:lnTo>
                    <a:pt x="5822" y="2354"/>
                  </a:lnTo>
                  <a:cubicBezTo>
                    <a:pt x="5842" y="2416"/>
                    <a:pt x="5842" y="2478"/>
                    <a:pt x="5863" y="2539"/>
                  </a:cubicBezTo>
                  <a:lnTo>
                    <a:pt x="5863" y="2581"/>
                  </a:lnTo>
                  <a:cubicBezTo>
                    <a:pt x="5863" y="2663"/>
                    <a:pt x="5884" y="2746"/>
                    <a:pt x="5884" y="2829"/>
                  </a:cubicBezTo>
                  <a:lnTo>
                    <a:pt x="5884" y="2849"/>
                  </a:lnTo>
                  <a:lnTo>
                    <a:pt x="5884" y="2870"/>
                  </a:lnTo>
                  <a:lnTo>
                    <a:pt x="5884" y="2932"/>
                  </a:lnTo>
                  <a:lnTo>
                    <a:pt x="5884" y="2973"/>
                  </a:lnTo>
                  <a:lnTo>
                    <a:pt x="5884" y="3097"/>
                  </a:lnTo>
                  <a:lnTo>
                    <a:pt x="5884" y="3241"/>
                  </a:lnTo>
                  <a:lnTo>
                    <a:pt x="5884" y="3365"/>
                  </a:lnTo>
                  <a:cubicBezTo>
                    <a:pt x="5884" y="3489"/>
                    <a:pt x="5863" y="3592"/>
                    <a:pt x="5842" y="3716"/>
                  </a:cubicBezTo>
                  <a:lnTo>
                    <a:pt x="5842" y="3778"/>
                  </a:lnTo>
                  <a:cubicBezTo>
                    <a:pt x="5842" y="3799"/>
                    <a:pt x="5822" y="3819"/>
                    <a:pt x="5822" y="3881"/>
                  </a:cubicBezTo>
                  <a:cubicBezTo>
                    <a:pt x="5781" y="3985"/>
                    <a:pt x="5760" y="4088"/>
                    <a:pt x="5719" y="4170"/>
                  </a:cubicBezTo>
                  <a:lnTo>
                    <a:pt x="5553" y="4480"/>
                  </a:lnTo>
                  <a:cubicBezTo>
                    <a:pt x="5512" y="4604"/>
                    <a:pt x="5430" y="4707"/>
                    <a:pt x="5347" y="4810"/>
                  </a:cubicBezTo>
                  <a:cubicBezTo>
                    <a:pt x="5264" y="4914"/>
                    <a:pt x="5202" y="4996"/>
                    <a:pt x="5120" y="5099"/>
                  </a:cubicBezTo>
                  <a:cubicBezTo>
                    <a:pt x="5037" y="5203"/>
                    <a:pt x="4934" y="5264"/>
                    <a:pt x="4852" y="5347"/>
                  </a:cubicBezTo>
                  <a:cubicBezTo>
                    <a:pt x="4748" y="5430"/>
                    <a:pt x="4645" y="5512"/>
                    <a:pt x="4521" y="5574"/>
                  </a:cubicBezTo>
                  <a:cubicBezTo>
                    <a:pt x="4418" y="5657"/>
                    <a:pt x="4294" y="5719"/>
                    <a:pt x="4191" y="5760"/>
                  </a:cubicBezTo>
                  <a:cubicBezTo>
                    <a:pt x="4088" y="5822"/>
                    <a:pt x="3964" y="5863"/>
                    <a:pt x="3861" y="5884"/>
                  </a:cubicBezTo>
                  <a:cubicBezTo>
                    <a:pt x="3722" y="5943"/>
                    <a:pt x="3603" y="5965"/>
                    <a:pt x="3484" y="5984"/>
                  </a:cubicBezTo>
                  <a:lnTo>
                    <a:pt x="3484" y="5984"/>
                  </a:lnTo>
                  <a:cubicBezTo>
                    <a:pt x="3443" y="5966"/>
                    <a:pt x="3394" y="5961"/>
                    <a:pt x="3339" y="5961"/>
                  </a:cubicBezTo>
                  <a:cubicBezTo>
                    <a:pt x="3283" y="5961"/>
                    <a:pt x="3221" y="5966"/>
                    <a:pt x="3159" y="5966"/>
                  </a:cubicBezTo>
                  <a:lnTo>
                    <a:pt x="2767" y="5966"/>
                  </a:lnTo>
                  <a:cubicBezTo>
                    <a:pt x="2643" y="5966"/>
                    <a:pt x="2539" y="5946"/>
                    <a:pt x="2436" y="5925"/>
                  </a:cubicBezTo>
                  <a:cubicBezTo>
                    <a:pt x="2271" y="5884"/>
                    <a:pt x="2147" y="5842"/>
                    <a:pt x="2003" y="5781"/>
                  </a:cubicBezTo>
                  <a:lnTo>
                    <a:pt x="1693" y="5636"/>
                  </a:lnTo>
                  <a:cubicBezTo>
                    <a:pt x="1590" y="5574"/>
                    <a:pt x="1487" y="5512"/>
                    <a:pt x="1363" y="5450"/>
                  </a:cubicBezTo>
                  <a:lnTo>
                    <a:pt x="1053" y="5223"/>
                  </a:lnTo>
                  <a:lnTo>
                    <a:pt x="805" y="4955"/>
                  </a:lnTo>
                  <a:lnTo>
                    <a:pt x="578" y="4645"/>
                  </a:lnTo>
                  <a:cubicBezTo>
                    <a:pt x="496" y="4542"/>
                    <a:pt x="434" y="4418"/>
                    <a:pt x="393" y="4294"/>
                  </a:cubicBezTo>
                  <a:cubicBezTo>
                    <a:pt x="331" y="4191"/>
                    <a:pt x="289" y="4067"/>
                    <a:pt x="269" y="3923"/>
                  </a:cubicBezTo>
                  <a:cubicBezTo>
                    <a:pt x="207" y="3799"/>
                    <a:pt x="186" y="3654"/>
                    <a:pt x="165" y="3510"/>
                  </a:cubicBezTo>
                  <a:lnTo>
                    <a:pt x="165" y="3551"/>
                  </a:lnTo>
                  <a:cubicBezTo>
                    <a:pt x="124" y="3407"/>
                    <a:pt x="124" y="3283"/>
                    <a:pt x="124" y="3179"/>
                  </a:cubicBezTo>
                  <a:cubicBezTo>
                    <a:pt x="124" y="3056"/>
                    <a:pt x="124" y="2890"/>
                    <a:pt x="165" y="2767"/>
                  </a:cubicBezTo>
                  <a:cubicBezTo>
                    <a:pt x="186" y="2643"/>
                    <a:pt x="186" y="2539"/>
                    <a:pt x="207" y="2416"/>
                  </a:cubicBezTo>
                  <a:cubicBezTo>
                    <a:pt x="248" y="2271"/>
                    <a:pt x="289" y="2147"/>
                    <a:pt x="331" y="2023"/>
                  </a:cubicBezTo>
                  <a:cubicBezTo>
                    <a:pt x="393" y="1920"/>
                    <a:pt x="413" y="1817"/>
                    <a:pt x="475" y="1714"/>
                  </a:cubicBezTo>
                  <a:cubicBezTo>
                    <a:pt x="516" y="1611"/>
                    <a:pt x="599" y="1487"/>
                    <a:pt x="682" y="1383"/>
                  </a:cubicBezTo>
                  <a:lnTo>
                    <a:pt x="682" y="1342"/>
                  </a:lnTo>
                  <a:cubicBezTo>
                    <a:pt x="743" y="1239"/>
                    <a:pt x="826" y="1136"/>
                    <a:pt x="909" y="1074"/>
                  </a:cubicBezTo>
                  <a:cubicBezTo>
                    <a:pt x="991" y="971"/>
                    <a:pt x="1094" y="888"/>
                    <a:pt x="1198" y="805"/>
                  </a:cubicBezTo>
                  <a:cubicBezTo>
                    <a:pt x="1301" y="723"/>
                    <a:pt x="1363" y="661"/>
                    <a:pt x="1466" y="599"/>
                  </a:cubicBezTo>
                  <a:cubicBezTo>
                    <a:pt x="1569" y="516"/>
                    <a:pt x="1714" y="475"/>
                    <a:pt x="1838" y="393"/>
                  </a:cubicBezTo>
                  <a:cubicBezTo>
                    <a:pt x="1941" y="351"/>
                    <a:pt x="2065" y="289"/>
                    <a:pt x="2168" y="269"/>
                  </a:cubicBezTo>
                  <a:cubicBezTo>
                    <a:pt x="2292" y="207"/>
                    <a:pt x="2395" y="186"/>
                    <a:pt x="2539" y="165"/>
                  </a:cubicBezTo>
                  <a:lnTo>
                    <a:pt x="2560" y="165"/>
                  </a:lnTo>
                  <a:cubicBezTo>
                    <a:pt x="2684" y="145"/>
                    <a:pt x="2787" y="145"/>
                    <a:pt x="2911" y="145"/>
                  </a:cubicBezTo>
                  <a:close/>
                  <a:moveTo>
                    <a:pt x="3241" y="0"/>
                  </a:moveTo>
                  <a:cubicBezTo>
                    <a:pt x="3076" y="0"/>
                    <a:pt x="2911" y="0"/>
                    <a:pt x="2746" y="21"/>
                  </a:cubicBezTo>
                  <a:cubicBezTo>
                    <a:pt x="2663" y="21"/>
                    <a:pt x="2560" y="62"/>
                    <a:pt x="2478" y="83"/>
                  </a:cubicBezTo>
                  <a:cubicBezTo>
                    <a:pt x="2416" y="104"/>
                    <a:pt x="2312" y="124"/>
                    <a:pt x="2230" y="165"/>
                  </a:cubicBezTo>
                  <a:cubicBezTo>
                    <a:pt x="2044" y="207"/>
                    <a:pt x="1858" y="289"/>
                    <a:pt x="1693" y="372"/>
                  </a:cubicBezTo>
                  <a:cubicBezTo>
                    <a:pt x="1321" y="537"/>
                    <a:pt x="991" y="826"/>
                    <a:pt x="723" y="1136"/>
                  </a:cubicBezTo>
                  <a:cubicBezTo>
                    <a:pt x="599" y="1301"/>
                    <a:pt x="496" y="1445"/>
                    <a:pt x="413" y="1611"/>
                  </a:cubicBezTo>
                  <a:cubicBezTo>
                    <a:pt x="310" y="1776"/>
                    <a:pt x="227" y="1982"/>
                    <a:pt x="165" y="2168"/>
                  </a:cubicBezTo>
                  <a:cubicBezTo>
                    <a:pt x="83" y="2374"/>
                    <a:pt x="62" y="2581"/>
                    <a:pt x="21" y="2787"/>
                  </a:cubicBezTo>
                  <a:cubicBezTo>
                    <a:pt x="0" y="2973"/>
                    <a:pt x="0" y="3179"/>
                    <a:pt x="21" y="3365"/>
                  </a:cubicBezTo>
                  <a:cubicBezTo>
                    <a:pt x="62" y="3572"/>
                    <a:pt x="83" y="3778"/>
                    <a:pt x="124" y="3943"/>
                  </a:cubicBezTo>
                  <a:cubicBezTo>
                    <a:pt x="186" y="4129"/>
                    <a:pt x="269" y="4315"/>
                    <a:pt x="331" y="4501"/>
                  </a:cubicBezTo>
                  <a:cubicBezTo>
                    <a:pt x="516" y="4852"/>
                    <a:pt x="785" y="5161"/>
                    <a:pt x="1053" y="5430"/>
                  </a:cubicBezTo>
                  <a:cubicBezTo>
                    <a:pt x="1198" y="5553"/>
                    <a:pt x="1342" y="5657"/>
                    <a:pt x="1507" y="5739"/>
                  </a:cubicBezTo>
                  <a:cubicBezTo>
                    <a:pt x="1672" y="5842"/>
                    <a:pt x="1879" y="5946"/>
                    <a:pt x="2085" y="6008"/>
                  </a:cubicBezTo>
                  <a:cubicBezTo>
                    <a:pt x="2436" y="6152"/>
                    <a:pt x="2767" y="6193"/>
                    <a:pt x="3117" y="6193"/>
                  </a:cubicBezTo>
                  <a:cubicBezTo>
                    <a:pt x="3097" y="6152"/>
                    <a:pt x="3159" y="6152"/>
                    <a:pt x="3200" y="6131"/>
                  </a:cubicBezTo>
                  <a:cubicBezTo>
                    <a:pt x="3386" y="6131"/>
                    <a:pt x="3592" y="6070"/>
                    <a:pt x="3778" y="6049"/>
                  </a:cubicBezTo>
                  <a:cubicBezTo>
                    <a:pt x="3985" y="5987"/>
                    <a:pt x="4170" y="5925"/>
                    <a:pt x="4335" y="5842"/>
                  </a:cubicBezTo>
                  <a:cubicBezTo>
                    <a:pt x="4418" y="5781"/>
                    <a:pt x="4521" y="5760"/>
                    <a:pt x="4604" y="5719"/>
                  </a:cubicBezTo>
                  <a:cubicBezTo>
                    <a:pt x="4686" y="5657"/>
                    <a:pt x="4790" y="5615"/>
                    <a:pt x="4852" y="5533"/>
                  </a:cubicBezTo>
                  <a:cubicBezTo>
                    <a:pt x="5017" y="5409"/>
                    <a:pt x="5161" y="5264"/>
                    <a:pt x="5326" y="5120"/>
                  </a:cubicBezTo>
                  <a:cubicBezTo>
                    <a:pt x="5450" y="4996"/>
                    <a:pt x="5553" y="4831"/>
                    <a:pt x="5657" y="4686"/>
                  </a:cubicBezTo>
                  <a:cubicBezTo>
                    <a:pt x="5781" y="4501"/>
                    <a:pt x="5863" y="4315"/>
                    <a:pt x="5946" y="4108"/>
                  </a:cubicBezTo>
                  <a:cubicBezTo>
                    <a:pt x="5946" y="4108"/>
                    <a:pt x="5946" y="4088"/>
                    <a:pt x="5966" y="4088"/>
                  </a:cubicBezTo>
                  <a:cubicBezTo>
                    <a:pt x="5987" y="4026"/>
                    <a:pt x="5987" y="3985"/>
                    <a:pt x="6028" y="3923"/>
                  </a:cubicBezTo>
                  <a:lnTo>
                    <a:pt x="6028" y="3902"/>
                  </a:lnTo>
                  <a:cubicBezTo>
                    <a:pt x="6070" y="3778"/>
                    <a:pt x="6090" y="3613"/>
                    <a:pt x="6131" y="3489"/>
                  </a:cubicBezTo>
                  <a:cubicBezTo>
                    <a:pt x="6152" y="3386"/>
                    <a:pt x="6152" y="3303"/>
                    <a:pt x="6152" y="3200"/>
                  </a:cubicBezTo>
                  <a:lnTo>
                    <a:pt x="6152" y="3179"/>
                  </a:lnTo>
                  <a:lnTo>
                    <a:pt x="6152" y="2952"/>
                  </a:lnTo>
                  <a:cubicBezTo>
                    <a:pt x="6152" y="2870"/>
                    <a:pt x="6152" y="2767"/>
                    <a:pt x="6131" y="2684"/>
                  </a:cubicBezTo>
                  <a:cubicBezTo>
                    <a:pt x="6131" y="2601"/>
                    <a:pt x="6090" y="2539"/>
                    <a:pt x="6090" y="2457"/>
                  </a:cubicBezTo>
                  <a:lnTo>
                    <a:pt x="6090" y="2395"/>
                  </a:lnTo>
                  <a:cubicBezTo>
                    <a:pt x="6070" y="2333"/>
                    <a:pt x="6070" y="2250"/>
                    <a:pt x="6049" y="2168"/>
                  </a:cubicBezTo>
                  <a:cubicBezTo>
                    <a:pt x="6028" y="2044"/>
                    <a:pt x="5966" y="1941"/>
                    <a:pt x="5925" y="1838"/>
                  </a:cubicBezTo>
                  <a:lnTo>
                    <a:pt x="5925" y="1817"/>
                  </a:lnTo>
                  <a:lnTo>
                    <a:pt x="5842" y="1652"/>
                  </a:lnTo>
                  <a:cubicBezTo>
                    <a:pt x="5739" y="1445"/>
                    <a:pt x="5615" y="1260"/>
                    <a:pt x="5471" y="1115"/>
                  </a:cubicBezTo>
                  <a:lnTo>
                    <a:pt x="5471" y="1094"/>
                  </a:lnTo>
                  <a:lnTo>
                    <a:pt x="5450" y="1053"/>
                  </a:lnTo>
                  <a:cubicBezTo>
                    <a:pt x="5409" y="1012"/>
                    <a:pt x="5368" y="950"/>
                    <a:pt x="5326" y="909"/>
                  </a:cubicBezTo>
                  <a:cubicBezTo>
                    <a:pt x="5244" y="826"/>
                    <a:pt x="5141" y="723"/>
                    <a:pt x="5037" y="640"/>
                  </a:cubicBezTo>
                  <a:lnTo>
                    <a:pt x="4810" y="496"/>
                  </a:lnTo>
                  <a:cubicBezTo>
                    <a:pt x="4624" y="372"/>
                    <a:pt x="4439" y="289"/>
                    <a:pt x="4232" y="207"/>
                  </a:cubicBezTo>
                  <a:cubicBezTo>
                    <a:pt x="4170" y="186"/>
                    <a:pt x="4108" y="165"/>
                    <a:pt x="4026" y="124"/>
                  </a:cubicBezTo>
                  <a:cubicBezTo>
                    <a:pt x="3902" y="83"/>
                    <a:pt x="3757" y="62"/>
                    <a:pt x="3613" y="21"/>
                  </a:cubicBezTo>
                  <a:lnTo>
                    <a:pt x="3510" y="21"/>
                  </a:lnTo>
                  <a:cubicBezTo>
                    <a:pt x="3448" y="21"/>
                    <a:pt x="3365" y="0"/>
                    <a:pt x="328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1214;p58">
              <a:extLst>
                <a:ext uri="{FF2B5EF4-FFF2-40B4-BE49-F238E27FC236}">
                  <a16:creationId xmlns:a16="http://schemas.microsoft.com/office/drawing/2014/main" id="{E0B6D8C4-4AF8-01DC-AE42-686A6A8F2DA0}"/>
                </a:ext>
              </a:extLst>
            </p:cNvPr>
            <p:cNvSpPr/>
            <p:nvPr/>
          </p:nvSpPr>
          <p:spPr>
            <a:xfrm rot="10800000">
              <a:off x="2558723" y="3077127"/>
              <a:ext cx="358178" cy="364882"/>
            </a:xfrm>
            <a:custGeom>
              <a:avLst/>
              <a:gdLst/>
              <a:ahLst/>
              <a:cxnLst/>
              <a:rect l="l" t="t" r="r" b="b"/>
              <a:pathLst>
                <a:path w="6091" h="6205" extrusionOk="0">
                  <a:moveTo>
                    <a:pt x="5277" y="5204"/>
                  </a:moveTo>
                  <a:lnTo>
                    <a:pt x="5277" y="5204"/>
                  </a:lnTo>
                  <a:cubicBezTo>
                    <a:pt x="5230" y="5255"/>
                    <a:pt x="5184" y="5304"/>
                    <a:pt x="5140" y="5347"/>
                  </a:cubicBezTo>
                  <a:lnTo>
                    <a:pt x="5223" y="5265"/>
                  </a:lnTo>
                  <a:cubicBezTo>
                    <a:pt x="5239" y="5249"/>
                    <a:pt x="5258" y="5227"/>
                    <a:pt x="5277" y="5204"/>
                  </a:cubicBezTo>
                  <a:close/>
                  <a:moveTo>
                    <a:pt x="5140" y="5347"/>
                  </a:moveTo>
                  <a:lnTo>
                    <a:pt x="5120" y="5368"/>
                  </a:lnTo>
                  <a:lnTo>
                    <a:pt x="5078" y="5409"/>
                  </a:lnTo>
                  <a:lnTo>
                    <a:pt x="5058" y="5430"/>
                  </a:lnTo>
                  <a:lnTo>
                    <a:pt x="5017" y="5430"/>
                  </a:lnTo>
                  <a:cubicBezTo>
                    <a:pt x="4975" y="5451"/>
                    <a:pt x="4955" y="5471"/>
                    <a:pt x="4913" y="5512"/>
                  </a:cubicBezTo>
                  <a:lnTo>
                    <a:pt x="4872" y="5533"/>
                  </a:lnTo>
                  <a:lnTo>
                    <a:pt x="4851" y="5554"/>
                  </a:lnTo>
                  <a:cubicBezTo>
                    <a:pt x="4810" y="5616"/>
                    <a:pt x="4748" y="5636"/>
                    <a:pt x="4707" y="5698"/>
                  </a:cubicBezTo>
                  <a:cubicBezTo>
                    <a:pt x="4666" y="5719"/>
                    <a:pt x="4645" y="5719"/>
                    <a:pt x="4645" y="5740"/>
                  </a:cubicBezTo>
                  <a:cubicBezTo>
                    <a:pt x="4604" y="5760"/>
                    <a:pt x="4521" y="5822"/>
                    <a:pt x="4459" y="5843"/>
                  </a:cubicBezTo>
                  <a:cubicBezTo>
                    <a:pt x="4439" y="5843"/>
                    <a:pt x="4439" y="5863"/>
                    <a:pt x="4418" y="5863"/>
                  </a:cubicBezTo>
                  <a:cubicBezTo>
                    <a:pt x="4397" y="5863"/>
                    <a:pt x="4397" y="5905"/>
                    <a:pt x="4356" y="5905"/>
                  </a:cubicBezTo>
                  <a:cubicBezTo>
                    <a:pt x="4356" y="5905"/>
                    <a:pt x="4335" y="5905"/>
                    <a:pt x="4335" y="5925"/>
                  </a:cubicBezTo>
                  <a:cubicBezTo>
                    <a:pt x="4335" y="5925"/>
                    <a:pt x="4319" y="5925"/>
                    <a:pt x="4315" y="5939"/>
                  </a:cubicBezTo>
                  <a:lnTo>
                    <a:pt x="4315" y="5939"/>
                  </a:lnTo>
                  <a:cubicBezTo>
                    <a:pt x="4355" y="5925"/>
                    <a:pt x="4394" y="5908"/>
                    <a:pt x="4418" y="5884"/>
                  </a:cubicBezTo>
                  <a:cubicBezTo>
                    <a:pt x="4480" y="5863"/>
                    <a:pt x="4521" y="5843"/>
                    <a:pt x="4542" y="5822"/>
                  </a:cubicBezTo>
                  <a:cubicBezTo>
                    <a:pt x="4542" y="5822"/>
                    <a:pt x="4583" y="5822"/>
                    <a:pt x="4583" y="5781"/>
                  </a:cubicBezTo>
                  <a:cubicBezTo>
                    <a:pt x="4624" y="5760"/>
                    <a:pt x="4686" y="5740"/>
                    <a:pt x="4707" y="5719"/>
                  </a:cubicBezTo>
                  <a:cubicBezTo>
                    <a:pt x="4789" y="5657"/>
                    <a:pt x="4831" y="5616"/>
                    <a:pt x="4913" y="5554"/>
                  </a:cubicBezTo>
                  <a:lnTo>
                    <a:pt x="4934" y="5533"/>
                  </a:lnTo>
                  <a:cubicBezTo>
                    <a:pt x="5017" y="5471"/>
                    <a:pt x="5099" y="5409"/>
                    <a:pt x="5140" y="5347"/>
                  </a:cubicBezTo>
                  <a:close/>
                  <a:moveTo>
                    <a:pt x="4315" y="5939"/>
                  </a:moveTo>
                  <a:lnTo>
                    <a:pt x="4315" y="5939"/>
                  </a:lnTo>
                  <a:cubicBezTo>
                    <a:pt x="4287" y="5949"/>
                    <a:pt x="4258" y="5958"/>
                    <a:pt x="4232" y="5967"/>
                  </a:cubicBezTo>
                  <a:cubicBezTo>
                    <a:pt x="4211" y="5967"/>
                    <a:pt x="4191" y="5987"/>
                    <a:pt x="4170" y="5987"/>
                  </a:cubicBezTo>
                  <a:lnTo>
                    <a:pt x="4046" y="6029"/>
                  </a:lnTo>
                  <a:lnTo>
                    <a:pt x="4088" y="6029"/>
                  </a:lnTo>
                  <a:lnTo>
                    <a:pt x="4315" y="5946"/>
                  </a:lnTo>
                  <a:cubicBezTo>
                    <a:pt x="4315" y="5944"/>
                    <a:pt x="4315" y="5941"/>
                    <a:pt x="4315" y="5939"/>
                  </a:cubicBezTo>
                  <a:close/>
                  <a:moveTo>
                    <a:pt x="2746" y="1"/>
                  </a:moveTo>
                  <a:cubicBezTo>
                    <a:pt x="2684" y="1"/>
                    <a:pt x="2643" y="1"/>
                    <a:pt x="2581" y="42"/>
                  </a:cubicBezTo>
                  <a:lnTo>
                    <a:pt x="2539" y="42"/>
                  </a:lnTo>
                  <a:cubicBezTo>
                    <a:pt x="2374" y="63"/>
                    <a:pt x="2230" y="83"/>
                    <a:pt x="2085" y="145"/>
                  </a:cubicBezTo>
                  <a:cubicBezTo>
                    <a:pt x="1941" y="186"/>
                    <a:pt x="1775" y="248"/>
                    <a:pt x="1652" y="310"/>
                  </a:cubicBezTo>
                  <a:cubicBezTo>
                    <a:pt x="1342" y="475"/>
                    <a:pt x="1053" y="682"/>
                    <a:pt x="826" y="909"/>
                  </a:cubicBezTo>
                  <a:lnTo>
                    <a:pt x="805" y="930"/>
                  </a:lnTo>
                  <a:cubicBezTo>
                    <a:pt x="743" y="992"/>
                    <a:pt x="723" y="1033"/>
                    <a:pt x="681" y="1095"/>
                  </a:cubicBezTo>
                  <a:cubicBezTo>
                    <a:pt x="578" y="1198"/>
                    <a:pt x="496" y="1322"/>
                    <a:pt x="413" y="1446"/>
                  </a:cubicBezTo>
                  <a:cubicBezTo>
                    <a:pt x="413" y="1487"/>
                    <a:pt x="392" y="1487"/>
                    <a:pt x="392" y="1508"/>
                  </a:cubicBezTo>
                  <a:lnTo>
                    <a:pt x="392" y="1528"/>
                  </a:lnTo>
                  <a:lnTo>
                    <a:pt x="392" y="1570"/>
                  </a:lnTo>
                  <a:cubicBezTo>
                    <a:pt x="310" y="1714"/>
                    <a:pt x="227" y="1838"/>
                    <a:pt x="186" y="2003"/>
                  </a:cubicBezTo>
                  <a:lnTo>
                    <a:pt x="186" y="2024"/>
                  </a:lnTo>
                  <a:cubicBezTo>
                    <a:pt x="124" y="2189"/>
                    <a:pt x="83" y="2333"/>
                    <a:pt x="62" y="2457"/>
                  </a:cubicBezTo>
                  <a:lnTo>
                    <a:pt x="62" y="2519"/>
                  </a:lnTo>
                  <a:cubicBezTo>
                    <a:pt x="21" y="2602"/>
                    <a:pt x="21" y="2664"/>
                    <a:pt x="21" y="2726"/>
                  </a:cubicBezTo>
                  <a:cubicBezTo>
                    <a:pt x="0" y="2870"/>
                    <a:pt x="0" y="3015"/>
                    <a:pt x="0" y="3159"/>
                  </a:cubicBezTo>
                  <a:lnTo>
                    <a:pt x="0" y="3324"/>
                  </a:lnTo>
                  <a:lnTo>
                    <a:pt x="0" y="3345"/>
                  </a:lnTo>
                  <a:cubicBezTo>
                    <a:pt x="0" y="3469"/>
                    <a:pt x="21" y="3593"/>
                    <a:pt x="62" y="3696"/>
                  </a:cubicBezTo>
                  <a:cubicBezTo>
                    <a:pt x="103" y="3923"/>
                    <a:pt x="186" y="4171"/>
                    <a:pt x="289" y="4377"/>
                  </a:cubicBezTo>
                  <a:cubicBezTo>
                    <a:pt x="330" y="4480"/>
                    <a:pt x="392" y="4584"/>
                    <a:pt x="475" y="4687"/>
                  </a:cubicBezTo>
                  <a:cubicBezTo>
                    <a:pt x="496" y="4707"/>
                    <a:pt x="516" y="4728"/>
                    <a:pt x="516" y="4790"/>
                  </a:cubicBezTo>
                  <a:cubicBezTo>
                    <a:pt x="619" y="4934"/>
                    <a:pt x="723" y="5079"/>
                    <a:pt x="847" y="5203"/>
                  </a:cubicBezTo>
                  <a:lnTo>
                    <a:pt x="908" y="5244"/>
                  </a:lnTo>
                  <a:cubicBezTo>
                    <a:pt x="991" y="5327"/>
                    <a:pt x="1094" y="5409"/>
                    <a:pt x="1156" y="5471"/>
                  </a:cubicBezTo>
                  <a:cubicBezTo>
                    <a:pt x="1197" y="5512"/>
                    <a:pt x="1218" y="5533"/>
                    <a:pt x="1259" y="5554"/>
                  </a:cubicBezTo>
                  <a:lnTo>
                    <a:pt x="1301" y="5595"/>
                  </a:lnTo>
                  <a:lnTo>
                    <a:pt x="1321" y="5616"/>
                  </a:lnTo>
                  <a:cubicBezTo>
                    <a:pt x="1507" y="5740"/>
                    <a:pt x="1714" y="5843"/>
                    <a:pt x="1920" y="5925"/>
                  </a:cubicBezTo>
                  <a:cubicBezTo>
                    <a:pt x="2044" y="5967"/>
                    <a:pt x="2188" y="6029"/>
                    <a:pt x="2354" y="6049"/>
                  </a:cubicBezTo>
                  <a:cubicBezTo>
                    <a:pt x="2539" y="6111"/>
                    <a:pt x="2746" y="6132"/>
                    <a:pt x="2932" y="6132"/>
                  </a:cubicBezTo>
                  <a:lnTo>
                    <a:pt x="3055" y="6132"/>
                  </a:lnTo>
                  <a:cubicBezTo>
                    <a:pt x="3159" y="6183"/>
                    <a:pt x="3257" y="6204"/>
                    <a:pt x="3350" y="6204"/>
                  </a:cubicBezTo>
                  <a:cubicBezTo>
                    <a:pt x="3442" y="6204"/>
                    <a:pt x="3530" y="6183"/>
                    <a:pt x="3613" y="6152"/>
                  </a:cubicBezTo>
                  <a:cubicBezTo>
                    <a:pt x="3695" y="6132"/>
                    <a:pt x="3778" y="6132"/>
                    <a:pt x="3860" y="6111"/>
                  </a:cubicBezTo>
                  <a:lnTo>
                    <a:pt x="3881" y="6111"/>
                  </a:lnTo>
                  <a:cubicBezTo>
                    <a:pt x="3902" y="6111"/>
                    <a:pt x="3902" y="6111"/>
                    <a:pt x="3922" y="6070"/>
                  </a:cubicBezTo>
                  <a:lnTo>
                    <a:pt x="4046" y="6029"/>
                  </a:lnTo>
                  <a:lnTo>
                    <a:pt x="4046" y="6029"/>
                  </a:lnTo>
                  <a:cubicBezTo>
                    <a:pt x="4026" y="6029"/>
                    <a:pt x="4005" y="6049"/>
                    <a:pt x="3943" y="6049"/>
                  </a:cubicBezTo>
                  <a:cubicBezTo>
                    <a:pt x="3922" y="6049"/>
                    <a:pt x="3902" y="6070"/>
                    <a:pt x="3881" y="6070"/>
                  </a:cubicBezTo>
                  <a:cubicBezTo>
                    <a:pt x="3799" y="6111"/>
                    <a:pt x="3695" y="6132"/>
                    <a:pt x="3592" y="6132"/>
                  </a:cubicBezTo>
                  <a:lnTo>
                    <a:pt x="3510" y="6132"/>
                  </a:lnTo>
                  <a:cubicBezTo>
                    <a:pt x="3406" y="6132"/>
                    <a:pt x="3324" y="6152"/>
                    <a:pt x="3221" y="6152"/>
                  </a:cubicBezTo>
                  <a:lnTo>
                    <a:pt x="3200" y="6152"/>
                  </a:lnTo>
                  <a:cubicBezTo>
                    <a:pt x="3035" y="6070"/>
                    <a:pt x="2890" y="6070"/>
                    <a:pt x="2766" y="6070"/>
                  </a:cubicBezTo>
                  <a:cubicBezTo>
                    <a:pt x="2643" y="6049"/>
                    <a:pt x="2519" y="6049"/>
                    <a:pt x="2415" y="6029"/>
                  </a:cubicBezTo>
                  <a:cubicBezTo>
                    <a:pt x="2374" y="6029"/>
                    <a:pt x="2333" y="6008"/>
                    <a:pt x="2312" y="6008"/>
                  </a:cubicBezTo>
                  <a:lnTo>
                    <a:pt x="2250" y="6008"/>
                  </a:lnTo>
                  <a:cubicBezTo>
                    <a:pt x="2230" y="6008"/>
                    <a:pt x="2230" y="6008"/>
                    <a:pt x="2209" y="5967"/>
                  </a:cubicBezTo>
                  <a:lnTo>
                    <a:pt x="2147" y="5967"/>
                  </a:lnTo>
                  <a:cubicBezTo>
                    <a:pt x="2085" y="5946"/>
                    <a:pt x="2044" y="5946"/>
                    <a:pt x="1982" y="5925"/>
                  </a:cubicBezTo>
                  <a:cubicBezTo>
                    <a:pt x="1941" y="5905"/>
                    <a:pt x="1899" y="5905"/>
                    <a:pt x="1858" y="5863"/>
                  </a:cubicBezTo>
                  <a:lnTo>
                    <a:pt x="1817" y="5843"/>
                  </a:lnTo>
                  <a:cubicBezTo>
                    <a:pt x="1817" y="5843"/>
                    <a:pt x="1775" y="5843"/>
                    <a:pt x="1775" y="5822"/>
                  </a:cubicBezTo>
                  <a:cubicBezTo>
                    <a:pt x="1775" y="5822"/>
                    <a:pt x="1755" y="5822"/>
                    <a:pt x="1755" y="5781"/>
                  </a:cubicBezTo>
                  <a:cubicBezTo>
                    <a:pt x="1734" y="5781"/>
                    <a:pt x="1714" y="5760"/>
                    <a:pt x="1672" y="5740"/>
                  </a:cubicBezTo>
                  <a:cubicBezTo>
                    <a:pt x="1672" y="5740"/>
                    <a:pt x="1652" y="5740"/>
                    <a:pt x="1652" y="5719"/>
                  </a:cubicBezTo>
                  <a:cubicBezTo>
                    <a:pt x="1631" y="5719"/>
                    <a:pt x="1631" y="5678"/>
                    <a:pt x="1610" y="5678"/>
                  </a:cubicBezTo>
                  <a:lnTo>
                    <a:pt x="1569" y="5657"/>
                  </a:lnTo>
                  <a:lnTo>
                    <a:pt x="1548" y="5657"/>
                  </a:lnTo>
                  <a:cubicBezTo>
                    <a:pt x="1507" y="5636"/>
                    <a:pt x="1466" y="5616"/>
                    <a:pt x="1425" y="5574"/>
                  </a:cubicBezTo>
                  <a:cubicBezTo>
                    <a:pt x="1404" y="5574"/>
                    <a:pt x="1404" y="5554"/>
                    <a:pt x="1363" y="5554"/>
                  </a:cubicBezTo>
                  <a:cubicBezTo>
                    <a:pt x="1259" y="5471"/>
                    <a:pt x="1197" y="5409"/>
                    <a:pt x="1094" y="5327"/>
                  </a:cubicBezTo>
                  <a:lnTo>
                    <a:pt x="1012" y="5244"/>
                  </a:lnTo>
                  <a:cubicBezTo>
                    <a:pt x="929" y="5162"/>
                    <a:pt x="888" y="5120"/>
                    <a:pt x="826" y="5038"/>
                  </a:cubicBezTo>
                  <a:cubicBezTo>
                    <a:pt x="826" y="5038"/>
                    <a:pt x="826" y="5017"/>
                    <a:pt x="805" y="5017"/>
                  </a:cubicBezTo>
                  <a:cubicBezTo>
                    <a:pt x="743" y="4955"/>
                    <a:pt x="723" y="4914"/>
                    <a:pt x="681" y="4831"/>
                  </a:cubicBezTo>
                  <a:cubicBezTo>
                    <a:pt x="640" y="4811"/>
                    <a:pt x="619" y="4749"/>
                    <a:pt x="599" y="4707"/>
                  </a:cubicBezTo>
                  <a:cubicBezTo>
                    <a:pt x="516" y="4604"/>
                    <a:pt x="475" y="4501"/>
                    <a:pt x="413" y="4377"/>
                  </a:cubicBezTo>
                  <a:cubicBezTo>
                    <a:pt x="372" y="4274"/>
                    <a:pt x="330" y="4171"/>
                    <a:pt x="289" y="4026"/>
                  </a:cubicBezTo>
                  <a:lnTo>
                    <a:pt x="289" y="4005"/>
                  </a:lnTo>
                  <a:lnTo>
                    <a:pt x="289" y="3985"/>
                  </a:lnTo>
                  <a:cubicBezTo>
                    <a:pt x="268" y="3902"/>
                    <a:pt x="227" y="3799"/>
                    <a:pt x="207" y="3716"/>
                  </a:cubicBezTo>
                  <a:cubicBezTo>
                    <a:pt x="207" y="3696"/>
                    <a:pt x="186" y="3655"/>
                    <a:pt x="186" y="3613"/>
                  </a:cubicBezTo>
                  <a:lnTo>
                    <a:pt x="186" y="3572"/>
                  </a:lnTo>
                  <a:cubicBezTo>
                    <a:pt x="165" y="3469"/>
                    <a:pt x="165" y="3366"/>
                    <a:pt x="165" y="3242"/>
                  </a:cubicBezTo>
                  <a:lnTo>
                    <a:pt x="165" y="2932"/>
                  </a:lnTo>
                  <a:lnTo>
                    <a:pt x="165" y="2849"/>
                  </a:lnTo>
                  <a:cubicBezTo>
                    <a:pt x="186" y="2726"/>
                    <a:pt x="186" y="2581"/>
                    <a:pt x="227" y="2457"/>
                  </a:cubicBezTo>
                  <a:cubicBezTo>
                    <a:pt x="227" y="2437"/>
                    <a:pt x="268" y="2416"/>
                    <a:pt x="268" y="2354"/>
                  </a:cubicBezTo>
                  <a:lnTo>
                    <a:pt x="268" y="2333"/>
                  </a:lnTo>
                  <a:cubicBezTo>
                    <a:pt x="289" y="2251"/>
                    <a:pt x="310" y="2209"/>
                    <a:pt x="330" y="2127"/>
                  </a:cubicBezTo>
                  <a:cubicBezTo>
                    <a:pt x="330" y="2106"/>
                    <a:pt x="372" y="2065"/>
                    <a:pt x="372" y="2044"/>
                  </a:cubicBezTo>
                  <a:cubicBezTo>
                    <a:pt x="392" y="1962"/>
                    <a:pt x="413" y="1920"/>
                    <a:pt x="434" y="1859"/>
                  </a:cubicBezTo>
                  <a:cubicBezTo>
                    <a:pt x="434" y="1838"/>
                    <a:pt x="475" y="1817"/>
                    <a:pt x="496" y="1797"/>
                  </a:cubicBezTo>
                  <a:cubicBezTo>
                    <a:pt x="516" y="1735"/>
                    <a:pt x="537" y="1714"/>
                    <a:pt x="578" y="1652"/>
                  </a:cubicBezTo>
                  <a:cubicBezTo>
                    <a:pt x="578" y="1652"/>
                    <a:pt x="578" y="1631"/>
                    <a:pt x="599" y="1631"/>
                  </a:cubicBezTo>
                  <a:cubicBezTo>
                    <a:pt x="599" y="1631"/>
                    <a:pt x="599" y="1611"/>
                    <a:pt x="619" y="1611"/>
                  </a:cubicBezTo>
                  <a:lnTo>
                    <a:pt x="619" y="1590"/>
                  </a:lnTo>
                  <a:cubicBezTo>
                    <a:pt x="619" y="1590"/>
                    <a:pt x="619" y="1549"/>
                    <a:pt x="640" y="1549"/>
                  </a:cubicBezTo>
                  <a:cubicBezTo>
                    <a:pt x="681" y="1528"/>
                    <a:pt x="702" y="1508"/>
                    <a:pt x="723" y="1446"/>
                  </a:cubicBezTo>
                  <a:cubicBezTo>
                    <a:pt x="785" y="1384"/>
                    <a:pt x="826" y="1322"/>
                    <a:pt x="888" y="1281"/>
                  </a:cubicBezTo>
                  <a:cubicBezTo>
                    <a:pt x="908" y="1239"/>
                    <a:pt x="908" y="1219"/>
                    <a:pt x="929" y="1219"/>
                  </a:cubicBezTo>
                  <a:lnTo>
                    <a:pt x="991" y="1177"/>
                  </a:lnTo>
                  <a:cubicBezTo>
                    <a:pt x="1032" y="1095"/>
                    <a:pt x="1115" y="1033"/>
                    <a:pt x="1197" y="992"/>
                  </a:cubicBezTo>
                  <a:cubicBezTo>
                    <a:pt x="1301" y="909"/>
                    <a:pt x="1404" y="826"/>
                    <a:pt x="1528" y="764"/>
                  </a:cubicBezTo>
                  <a:cubicBezTo>
                    <a:pt x="1652" y="682"/>
                    <a:pt x="1755" y="620"/>
                    <a:pt x="1879" y="558"/>
                  </a:cubicBezTo>
                  <a:lnTo>
                    <a:pt x="1858" y="558"/>
                  </a:lnTo>
                  <a:lnTo>
                    <a:pt x="2250" y="393"/>
                  </a:lnTo>
                  <a:cubicBezTo>
                    <a:pt x="2374" y="352"/>
                    <a:pt x="2498" y="310"/>
                    <a:pt x="2643" y="310"/>
                  </a:cubicBezTo>
                  <a:cubicBezTo>
                    <a:pt x="2766" y="290"/>
                    <a:pt x="2890" y="290"/>
                    <a:pt x="3014" y="290"/>
                  </a:cubicBezTo>
                  <a:lnTo>
                    <a:pt x="3427" y="290"/>
                  </a:lnTo>
                  <a:cubicBezTo>
                    <a:pt x="3530" y="290"/>
                    <a:pt x="3613" y="310"/>
                    <a:pt x="3716" y="352"/>
                  </a:cubicBezTo>
                  <a:cubicBezTo>
                    <a:pt x="3737" y="352"/>
                    <a:pt x="3778" y="352"/>
                    <a:pt x="3799" y="372"/>
                  </a:cubicBezTo>
                  <a:cubicBezTo>
                    <a:pt x="3819" y="372"/>
                    <a:pt x="3840" y="372"/>
                    <a:pt x="3881" y="393"/>
                  </a:cubicBezTo>
                  <a:cubicBezTo>
                    <a:pt x="3922" y="414"/>
                    <a:pt x="3984" y="414"/>
                    <a:pt x="4046" y="455"/>
                  </a:cubicBezTo>
                  <a:lnTo>
                    <a:pt x="4088" y="455"/>
                  </a:lnTo>
                  <a:cubicBezTo>
                    <a:pt x="4108" y="455"/>
                    <a:pt x="4129" y="475"/>
                    <a:pt x="4150" y="475"/>
                  </a:cubicBezTo>
                  <a:cubicBezTo>
                    <a:pt x="4191" y="475"/>
                    <a:pt x="4211" y="496"/>
                    <a:pt x="4232" y="496"/>
                  </a:cubicBezTo>
                  <a:cubicBezTo>
                    <a:pt x="4294" y="517"/>
                    <a:pt x="4315" y="517"/>
                    <a:pt x="4356" y="558"/>
                  </a:cubicBezTo>
                  <a:cubicBezTo>
                    <a:pt x="4418" y="579"/>
                    <a:pt x="4439" y="579"/>
                    <a:pt x="4500" y="599"/>
                  </a:cubicBezTo>
                  <a:cubicBezTo>
                    <a:pt x="4562" y="661"/>
                    <a:pt x="4645" y="703"/>
                    <a:pt x="4748" y="764"/>
                  </a:cubicBezTo>
                  <a:cubicBezTo>
                    <a:pt x="4769" y="785"/>
                    <a:pt x="4810" y="785"/>
                    <a:pt x="4810" y="806"/>
                  </a:cubicBezTo>
                  <a:cubicBezTo>
                    <a:pt x="4831" y="826"/>
                    <a:pt x="4851" y="826"/>
                    <a:pt x="4851" y="868"/>
                  </a:cubicBezTo>
                  <a:cubicBezTo>
                    <a:pt x="4934" y="909"/>
                    <a:pt x="5017" y="971"/>
                    <a:pt x="5058" y="1033"/>
                  </a:cubicBezTo>
                  <a:lnTo>
                    <a:pt x="5078" y="1074"/>
                  </a:lnTo>
                  <a:cubicBezTo>
                    <a:pt x="5182" y="1136"/>
                    <a:pt x="5264" y="1239"/>
                    <a:pt x="5347" y="1342"/>
                  </a:cubicBezTo>
                  <a:lnTo>
                    <a:pt x="5574" y="1652"/>
                  </a:lnTo>
                  <a:cubicBezTo>
                    <a:pt x="5574" y="1652"/>
                    <a:pt x="5574" y="1693"/>
                    <a:pt x="5595" y="1693"/>
                  </a:cubicBezTo>
                  <a:lnTo>
                    <a:pt x="5595" y="1714"/>
                  </a:lnTo>
                  <a:lnTo>
                    <a:pt x="5636" y="1735"/>
                  </a:lnTo>
                  <a:cubicBezTo>
                    <a:pt x="5636" y="1735"/>
                    <a:pt x="5636" y="1755"/>
                    <a:pt x="5656" y="1755"/>
                  </a:cubicBezTo>
                  <a:lnTo>
                    <a:pt x="5656" y="1797"/>
                  </a:lnTo>
                  <a:lnTo>
                    <a:pt x="5656" y="1817"/>
                  </a:lnTo>
                  <a:cubicBezTo>
                    <a:pt x="5677" y="1838"/>
                    <a:pt x="5677" y="1859"/>
                    <a:pt x="5698" y="1900"/>
                  </a:cubicBezTo>
                  <a:cubicBezTo>
                    <a:pt x="5739" y="1941"/>
                    <a:pt x="5760" y="1962"/>
                    <a:pt x="5760" y="2024"/>
                  </a:cubicBezTo>
                  <a:lnTo>
                    <a:pt x="5842" y="2168"/>
                  </a:lnTo>
                  <a:lnTo>
                    <a:pt x="5842" y="2209"/>
                  </a:lnTo>
                  <a:cubicBezTo>
                    <a:pt x="5863" y="2251"/>
                    <a:pt x="5884" y="2313"/>
                    <a:pt x="5884" y="2375"/>
                  </a:cubicBezTo>
                  <a:cubicBezTo>
                    <a:pt x="5904" y="2457"/>
                    <a:pt x="5946" y="2519"/>
                    <a:pt x="5946" y="2602"/>
                  </a:cubicBezTo>
                  <a:cubicBezTo>
                    <a:pt x="5966" y="2643"/>
                    <a:pt x="5966" y="2726"/>
                    <a:pt x="5966" y="2767"/>
                  </a:cubicBezTo>
                  <a:cubicBezTo>
                    <a:pt x="5987" y="2870"/>
                    <a:pt x="5987" y="2973"/>
                    <a:pt x="5987" y="3056"/>
                  </a:cubicBezTo>
                  <a:lnTo>
                    <a:pt x="5987" y="3077"/>
                  </a:lnTo>
                  <a:lnTo>
                    <a:pt x="5987" y="3118"/>
                  </a:lnTo>
                  <a:lnTo>
                    <a:pt x="5987" y="3469"/>
                  </a:lnTo>
                  <a:lnTo>
                    <a:pt x="5987" y="3572"/>
                  </a:lnTo>
                  <a:cubicBezTo>
                    <a:pt x="5966" y="3696"/>
                    <a:pt x="5966" y="3840"/>
                    <a:pt x="5925" y="3964"/>
                  </a:cubicBezTo>
                  <a:cubicBezTo>
                    <a:pt x="5925" y="3985"/>
                    <a:pt x="5884" y="4047"/>
                    <a:pt x="5884" y="4067"/>
                  </a:cubicBezTo>
                  <a:lnTo>
                    <a:pt x="5822" y="4294"/>
                  </a:lnTo>
                  <a:cubicBezTo>
                    <a:pt x="5760" y="4398"/>
                    <a:pt x="5739" y="4501"/>
                    <a:pt x="5677" y="4604"/>
                  </a:cubicBezTo>
                  <a:cubicBezTo>
                    <a:pt x="5677" y="4625"/>
                    <a:pt x="5656" y="4625"/>
                    <a:pt x="5656" y="4645"/>
                  </a:cubicBezTo>
                  <a:cubicBezTo>
                    <a:pt x="5595" y="4749"/>
                    <a:pt x="5533" y="4852"/>
                    <a:pt x="5471" y="4955"/>
                  </a:cubicBezTo>
                  <a:cubicBezTo>
                    <a:pt x="5450" y="5017"/>
                    <a:pt x="5409" y="5058"/>
                    <a:pt x="5367" y="5100"/>
                  </a:cubicBezTo>
                  <a:cubicBezTo>
                    <a:pt x="5342" y="5125"/>
                    <a:pt x="5309" y="5166"/>
                    <a:pt x="5277" y="5204"/>
                  </a:cubicBezTo>
                  <a:lnTo>
                    <a:pt x="5277" y="5204"/>
                  </a:lnTo>
                  <a:cubicBezTo>
                    <a:pt x="5364" y="5110"/>
                    <a:pt x="5452" y="5007"/>
                    <a:pt x="5533" y="4914"/>
                  </a:cubicBezTo>
                  <a:lnTo>
                    <a:pt x="5677" y="4687"/>
                  </a:lnTo>
                  <a:cubicBezTo>
                    <a:pt x="5822" y="4480"/>
                    <a:pt x="5884" y="4274"/>
                    <a:pt x="5966" y="4067"/>
                  </a:cubicBezTo>
                  <a:cubicBezTo>
                    <a:pt x="5966" y="4026"/>
                    <a:pt x="5987" y="4005"/>
                    <a:pt x="5987" y="3985"/>
                  </a:cubicBezTo>
                  <a:cubicBezTo>
                    <a:pt x="6028" y="3923"/>
                    <a:pt x="6028" y="3902"/>
                    <a:pt x="6028" y="3861"/>
                  </a:cubicBezTo>
                  <a:cubicBezTo>
                    <a:pt x="6049" y="3778"/>
                    <a:pt x="6049" y="3716"/>
                    <a:pt x="6069" y="3655"/>
                  </a:cubicBezTo>
                  <a:lnTo>
                    <a:pt x="6069" y="3593"/>
                  </a:lnTo>
                  <a:cubicBezTo>
                    <a:pt x="6090" y="3489"/>
                    <a:pt x="6090" y="3407"/>
                    <a:pt x="6090" y="3304"/>
                  </a:cubicBezTo>
                  <a:lnTo>
                    <a:pt x="6090" y="3180"/>
                  </a:lnTo>
                  <a:lnTo>
                    <a:pt x="6090" y="2994"/>
                  </a:lnTo>
                  <a:cubicBezTo>
                    <a:pt x="6090" y="2891"/>
                    <a:pt x="6090" y="2788"/>
                    <a:pt x="6069" y="2684"/>
                  </a:cubicBezTo>
                  <a:lnTo>
                    <a:pt x="6069" y="2664"/>
                  </a:lnTo>
                  <a:cubicBezTo>
                    <a:pt x="6069" y="2581"/>
                    <a:pt x="6049" y="2478"/>
                    <a:pt x="6028" y="2416"/>
                  </a:cubicBezTo>
                  <a:cubicBezTo>
                    <a:pt x="5987" y="2333"/>
                    <a:pt x="5987" y="2251"/>
                    <a:pt x="5966" y="2168"/>
                  </a:cubicBezTo>
                  <a:cubicBezTo>
                    <a:pt x="5966" y="2148"/>
                    <a:pt x="5946" y="2127"/>
                    <a:pt x="5946" y="2106"/>
                  </a:cubicBezTo>
                  <a:cubicBezTo>
                    <a:pt x="5925" y="2003"/>
                    <a:pt x="5863" y="1859"/>
                    <a:pt x="5822" y="1755"/>
                  </a:cubicBezTo>
                  <a:cubicBezTo>
                    <a:pt x="5822" y="1735"/>
                    <a:pt x="5780" y="1714"/>
                    <a:pt x="5780" y="1714"/>
                  </a:cubicBezTo>
                  <a:cubicBezTo>
                    <a:pt x="5780" y="1693"/>
                    <a:pt x="5760" y="1693"/>
                    <a:pt x="5760" y="1652"/>
                  </a:cubicBezTo>
                  <a:cubicBezTo>
                    <a:pt x="5760" y="1631"/>
                    <a:pt x="5739" y="1611"/>
                    <a:pt x="5698" y="1590"/>
                  </a:cubicBezTo>
                  <a:cubicBezTo>
                    <a:pt x="5636" y="1446"/>
                    <a:pt x="5553" y="1342"/>
                    <a:pt x="5471" y="1219"/>
                  </a:cubicBezTo>
                  <a:cubicBezTo>
                    <a:pt x="5429" y="1177"/>
                    <a:pt x="5409" y="1115"/>
                    <a:pt x="5347" y="1074"/>
                  </a:cubicBezTo>
                  <a:lnTo>
                    <a:pt x="5120" y="826"/>
                  </a:lnTo>
                  <a:cubicBezTo>
                    <a:pt x="5037" y="785"/>
                    <a:pt x="4996" y="703"/>
                    <a:pt x="4913" y="661"/>
                  </a:cubicBezTo>
                  <a:cubicBezTo>
                    <a:pt x="4831" y="599"/>
                    <a:pt x="4728" y="517"/>
                    <a:pt x="4645" y="475"/>
                  </a:cubicBezTo>
                  <a:cubicBezTo>
                    <a:pt x="4583" y="414"/>
                    <a:pt x="4521" y="393"/>
                    <a:pt x="4439" y="352"/>
                  </a:cubicBezTo>
                  <a:cubicBezTo>
                    <a:pt x="4315" y="269"/>
                    <a:pt x="4170" y="207"/>
                    <a:pt x="4026" y="166"/>
                  </a:cubicBezTo>
                  <a:cubicBezTo>
                    <a:pt x="4005" y="166"/>
                    <a:pt x="3984" y="145"/>
                    <a:pt x="3964" y="145"/>
                  </a:cubicBezTo>
                  <a:cubicBezTo>
                    <a:pt x="3778" y="83"/>
                    <a:pt x="3592" y="42"/>
                    <a:pt x="3406" y="42"/>
                  </a:cubicBezTo>
                  <a:cubicBezTo>
                    <a:pt x="3303" y="42"/>
                    <a:pt x="3241" y="1"/>
                    <a:pt x="313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1215;p58">
              <a:extLst>
                <a:ext uri="{FF2B5EF4-FFF2-40B4-BE49-F238E27FC236}">
                  <a16:creationId xmlns:a16="http://schemas.microsoft.com/office/drawing/2014/main" id="{B671949D-B9EF-DFAB-E372-4192AF5A6293}"/>
                </a:ext>
              </a:extLst>
            </p:cNvPr>
            <p:cNvSpPr/>
            <p:nvPr/>
          </p:nvSpPr>
          <p:spPr>
            <a:xfrm rot="10800000">
              <a:off x="2262522" y="3182149"/>
              <a:ext cx="303549" cy="56394"/>
            </a:xfrm>
            <a:custGeom>
              <a:avLst/>
              <a:gdLst/>
              <a:ahLst/>
              <a:cxnLst/>
              <a:rect l="l" t="t" r="r" b="b"/>
              <a:pathLst>
                <a:path w="5162" h="959" extrusionOk="0">
                  <a:moveTo>
                    <a:pt x="5064" y="0"/>
                  </a:moveTo>
                  <a:cubicBezTo>
                    <a:pt x="5053" y="0"/>
                    <a:pt x="5043" y="3"/>
                    <a:pt x="5037" y="9"/>
                  </a:cubicBezTo>
                  <a:cubicBezTo>
                    <a:pt x="4872" y="112"/>
                    <a:pt x="4728" y="195"/>
                    <a:pt x="4562" y="277"/>
                  </a:cubicBezTo>
                  <a:lnTo>
                    <a:pt x="4604" y="277"/>
                  </a:lnTo>
                  <a:cubicBezTo>
                    <a:pt x="4418" y="380"/>
                    <a:pt x="4211" y="442"/>
                    <a:pt x="4026" y="504"/>
                  </a:cubicBezTo>
                  <a:cubicBezTo>
                    <a:pt x="3840" y="587"/>
                    <a:pt x="3633" y="628"/>
                    <a:pt x="3427" y="649"/>
                  </a:cubicBezTo>
                  <a:cubicBezTo>
                    <a:pt x="3200" y="711"/>
                    <a:pt x="2973" y="731"/>
                    <a:pt x="2746" y="752"/>
                  </a:cubicBezTo>
                  <a:cubicBezTo>
                    <a:pt x="2622" y="773"/>
                    <a:pt x="2503" y="783"/>
                    <a:pt x="2387" y="783"/>
                  </a:cubicBezTo>
                  <a:cubicBezTo>
                    <a:pt x="2271" y="783"/>
                    <a:pt x="2157" y="773"/>
                    <a:pt x="2044" y="752"/>
                  </a:cubicBezTo>
                  <a:cubicBezTo>
                    <a:pt x="1404" y="711"/>
                    <a:pt x="743" y="607"/>
                    <a:pt x="124" y="401"/>
                  </a:cubicBezTo>
                  <a:lnTo>
                    <a:pt x="62" y="401"/>
                  </a:lnTo>
                  <a:cubicBezTo>
                    <a:pt x="21" y="401"/>
                    <a:pt x="21" y="422"/>
                    <a:pt x="0" y="422"/>
                  </a:cubicBezTo>
                  <a:lnTo>
                    <a:pt x="0" y="484"/>
                  </a:lnTo>
                  <a:cubicBezTo>
                    <a:pt x="0" y="504"/>
                    <a:pt x="21" y="504"/>
                    <a:pt x="21" y="525"/>
                  </a:cubicBezTo>
                  <a:cubicBezTo>
                    <a:pt x="227" y="607"/>
                    <a:pt x="434" y="649"/>
                    <a:pt x="640" y="731"/>
                  </a:cubicBezTo>
                  <a:lnTo>
                    <a:pt x="1342" y="896"/>
                  </a:lnTo>
                  <a:cubicBezTo>
                    <a:pt x="1652" y="938"/>
                    <a:pt x="1982" y="958"/>
                    <a:pt x="2292" y="958"/>
                  </a:cubicBezTo>
                  <a:cubicBezTo>
                    <a:pt x="2436" y="958"/>
                    <a:pt x="2560" y="938"/>
                    <a:pt x="2663" y="938"/>
                  </a:cubicBezTo>
                  <a:cubicBezTo>
                    <a:pt x="3097" y="917"/>
                    <a:pt x="3510" y="834"/>
                    <a:pt x="3922" y="711"/>
                  </a:cubicBezTo>
                  <a:cubicBezTo>
                    <a:pt x="4335" y="587"/>
                    <a:pt x="4748" y="380"/>
                    <a:pt x="5120" y="133"/>
                  </a:cubicBezTo>
                  <a:cubicBezTo>
                    <a:pt x="5140" y="112"/>
                    <a:pt x="5161" y="71"/>
                    <a:pt x="5140" y="29"/>
                  </a:cubicBezTo>
                  <a:cubicBezTo>
                    <a:pt x="5126" y="15"/>
                    <a:pt x="5091" y="0"/>
                    <a:pt x="506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8" grpId="0"/>
      <p:bldP spid="5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38"/>
          <p:cNvSpPr txBox="1">
            <a:spLocks noGrp="1"/>
          </p:cNvSpPr>
          <p:nvPr>
            <p:ph type="ctrTitle"/>
          </p:nvPr>
        </p:nvSpPr>
        <p:spPr>
          <a:xfrm>
            <a:off x="3373950" y="-56070"/>
            <a:ext cx="3173340" cy="10085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Interpretação</a:t>
            </a:r>
            <a:endParaRPr sz="4000" dirty="0"/>
          </a:p>
        </p:txBody>
      </p:sp>
      <p:sp>
        <p:nvSpPr>
          <p:cNvPr id="3" name="Google Shape;559;p37">
            <a:extLst>
              <a:ext uri="{FF2B5EF4-FFF2-40B4-BE49-F238E27FC236}">
                <a16:creationId xmlns:a16="http://schemas.microsoft.com/office/drawing/2014/main" id="{FF4DAD33-A19E-92A2-05D6-DE1EB662B659}"/>
              </a:ext>
            </a:extLst>
          </p:cNvPr>
          <p:cNvSpPr txBox="1">
            <a:spLocks/>
          </p:cNvSpPr>
          <p:nvPr/>
        </p:nvSpPr>
        <p:spPr>
          <a:xfrm>
            <a:off x="2499360" y="614450"/>
            <a:ext cx="5250180" cy="10085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t-BR" dirty="0">
                <a:solidFill>
                  <a:schemeClr val="tx1"/>
                </a:solidFill>
              </a:rPr>
              <a:t>Interpretação de texto é explicar um texto. Para isso, é necessário que, antes, o leitor o tenha compreendido.</a:t>
            </a:r>
          </a:p>
        </p:txBody>
      </p:sp>
      <p:sp>
        <p:nvSpPr>
          <p:cNvPr id="4" name="Google Shape;695;p38">
            <a:extLst>
              <a:ext uri="{FF2B5EF4-FFF2-40B4-BE49-F238E27FC236}">
                <a16:creationId xmlns:a16="http://schemas.microsoft.com/office/drawing/2014/main" id="{B44772C3-4E55-E9CC-4FC3-615C1B71FECA}"/>
              </a:ext>
            </a:extLst>
          </p:cNvPr>
          <p:cNvSpPr txBox="1">
            <a:spLocks/>
          </p:cNvSpPr>
          <p:nvPr/>
        </p:nvSpPr>
        <p:spPr>
          <a:xfrm>
            <a:off x="1018203" y="1564027"/>
            <a:ext cx="3173340" cy="100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maranth"/>
              <a:buNone/>
              <a:defRPr sz="8000" b="1" i="0" u="none" strike="noStrike" cap="none">
                <a:solidFill>
                  <a:schemeClr val="dk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9pPr>
          </a:lstStyle>
          <a:p>
            <a:r>
              <a:rPr lang="pt-BR" sz="4000" dirty="0"/>
              <a:t>Compreender</a:t>
            </a:r>
          </a:p>
        </p:txBody>
      </p:sp>
      <p:sp>
        <p:nvSpPr>
          <p:cNvPr id="5" name="Google Shape;695;p38">
            <a:extLst>
              <a:ext uri="{FF2B5EF4-FFF2-40B4-BE49-F238E27FC236}">
                <a16:creationId xmlns:a16="http://schemas.microsoft.com/office/drawing/2014/main" id="{D0787C6F-E32F-D674-ED68-15D9B2658D1E}"/>
              </a:ext>
            </a:extLst>
          </p:cNvPr>
          <p:cNvSpPr txBox="1">
            <a:spLocks/>
          </p:cNvSpPr>
          <p:nvPr/>
        </p:nvSpPr>
        <p:spPr>
          <a:xfrm>
            <a:off x="4960620" y="2777205"/>
            <a:ext cx="3173340" cy="100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maranth"/>
              <a:buNone/>
              <a:defRPr sz="8000" b="1" i="0" u="none" strike="noStrike" cap="none">
                <a:solidFill>
                  <a:schemeClr val="dk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Passion One"/>
              <a:buNone/>
              <a:defRPr sz="52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9pPr>
          </a:lstStyle>
          <a:p>
            <a:r>
              <a:rPr lang="pt-BR" sz="4000" dirty="0"/>
              <a:t>Interpretar</a:t>
            </a:r>
          </a:p>
        </p:txBody>
      </p:sp>
      <p:pic>
        <p:nvPicPr>
          <p:cNvPr id="10" name="Gráfico 9" descr="Seta de linha: curva no sentido anti-horário com preenchimento sólido">
            <a:extLst>
              <a:ext uri="{FF2B5EF4-FFF2-40B4-BE49-F238E27FC236}">
                <a16:creationId xmlns:a16="http://schemas.microsoft.com/office/drawing/2014/main" id="{9F0033DB-5FDC-8CB1-2385-D77B3FE79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8718573">
            <a:off x="3876869" y="2045141"/>
            <a:ext cx="1464127" cy="1464127"/>
          </a:xfrm>
          <a:prstGeom prst="rect">
            <a:avLst/>
          </a:prstGeom>
        </p:spPr>
      </p:pic>
      <p:sp>
        <p:nvSpPr>
          <p:cNvPr id="11" name="Google Shape;559;p37">
            <a:extLst>
              <a:ext uri="{FF2B5EF4-FFF2-40B4-BE49-F238E27FC236}">
                <a16:creationId xmlns:a16="http://schemas.microsoft.com/office/drawing/2014/main" id="{8F1178C9-0F78-EABC-48B5-F60D97E8CE01}"/>
              </a:ext>
            </a:extLst>
          </p:cNvPr>
          <p:cNvSpPr txBox="1">
            <a:spLocks/>
          </p:cNvSpPr>
          <p:nvPr/>
        </p:nvSpPr>
        <p:spPr>
          <a:xfrm>
            <a:off x="1733550" y="3805796"/>
            <a:ext cx="5676900" cy="10085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pt-BR" dirty="0">
                <a:solidFill>
                  <a:schemeClr val="tx1"/>
                </a:solidFill>
              </a:rPr>
              <a:t>O ato de interpretar possibilita a construção de novos conhecimentos a partir daqueles que existem previamente na memória do leitor, os quais são ativados e confrontados com as informações do texto, permitindo-lhes atribuir coerência ao que está lendo.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5" grpId="0"/>
      <p:bldP spid="3" grpId="0"/>
      <p:bldP spid="4" grpId="0"/>
      <p:bldP spid="5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48"/>
          <p:cNvSpPr txBox="1">
            <a:spLocks noGrp="1"/>
          </p:cNvSpPr>
          <p:nvPr>
            <p:ph type="title"/>
          </p:nvPr>
        </p:nvSpPr>
        <p:spPr>
          <a:xfrm>
            <a:off x="713250" y="539500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Nesse percurso, o leitor depende de…</a:t>
            </a:r>
            <a:endParaRPr dirty="0"/>
          </a:p>
        </p:txBody>
      </p:sp>
      <p:sp>
        <p:nvSpPr>
          <p:cNvPr id="873" name="Google Shape;873;p48"/>
          <p:cNvSpPr txBox="1">
            <a:spLocks noGrp="1"/>
          </p:cNvSpPr>
          <p:nvPr>
            <p:ph type="subTitle" idx="4294967295"/>
          </p:nvPr>
        </p:nvSpPr>
        <p:spPr>
          <a:xfrm>
            <a:off x="252196" y="1458280"/>
            <a:ext cx="2536724" cy="7896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b="1" dirty="0">
                <a:solidFill>
                  <a:srgbClr val="C00000"/>
                </a:solidFill>
                <a:latin typeface="Amaranth"/>
                <a:ea typeface="Amaranth"/>
                <a:cs typeface="Amaranth"/>
                <a:sym typeface="Amaranth"/>
              </a:rPr>
              <a:t>Processo inconsciente de compreensão</a:t>
            </a:r>
            <a:endParaRPr sz="2000" b="1" dirty="0">
              <a:solidFill>
                <a:srgbClr val="C00000"/>
              </a:solidFill>
              <a:latin typeface="Amaranth"/>
              <a:ea typeface="Amaranth"/>
              <a:cs typeface="Amaranth"/>
              <a:sym typeface="Amaranth"/>
            </a:endParaRPr>
          </a:p>
        </p:txBody>
      </p:sp>
      <p:sp>
        <p:nvSpPr>
          <p:cNvPr id="2" name="Google Shape;873;p48">
            <a:extLst>
              <a:ext uri="{FF2B5EF4-FFF2-40B4-BE49-F238E27FC236}">
                <a16:creationId xmlns:a16="http://schemas.microsoft.com/office/drawing/2014/main" id="{9F6ACC59-C7A2-9C84-37B7-DF2B3A872567}"/>
              </a:ext>
            </a:extLst>
          </p:cNvPr>
          <p:cNvSpPr txBox="1">
            <a:spLocks/>
          </p:cNvSpPr>
          <p:nvPr/>
        </p:nvSpPr>
        <p:spPr>
          <a:xfrm>
            <a:off x="6644311" y="1734129"/>
            <a:ext cx="2396104" cy="8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>
              <a:spcAft>
                <a:spcPts val="1200"/>
              </a:spcAft>
              <a:buFont typeface="Anaheim"/>
              <a:buNone/>
            </a:pPr>
            <a:r>
              <a:rPr lang="pt-BR" sz="2000" b="1" dirty="0">
                <a:solidFill>
                  <a:schemeClr val="tx2"/>
                </a:solidFill>
                <a:latin typeface="Amaranth"/>
                <a:ea typeface="Amaranth"/>
                <a:cs typeface="Amaranth"/>
                <a:sym typeface="Amaranth"/>
              </a:rPr>
              <a:t>Processo consciente de interpretação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05669C5-7E61-0129-2045-F10CFD2E8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" name="Google Shape;873;p48">
            <a:extLst>
              <a:ext uri="{FF2B5EF4-FFF2-40B4-BE49-F238E27FC236}">
                <a16:creationId xmlns:a16="http://schemas.microsoft.com/office/drawing/2014/main" id="{2AE057D8-5EED-AA5A-0879-A61C1B7FE59E}"/>
              </a:ext>
            </a:extLst>
          </p:cNvPr>
          <p:cNvSpPr txBox="1">
            <a:spLocks/>
          </p:cNvSpPr>
          <p:nvPr/>
        </p:nvSpPr>
        <p:spPr>
          <a:xfrm>
            <a:off x="2152544" y="3187174"/>
            <a:ext cx="1721384" cy="72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>
              <a:spcAft>
                <a:spcPts val="1200"/>
              </a:spcAft>
              <a:buFont typeface="Anaheim"/>
              <a:buNone/>
            </a:pPr>
            <a:r>
              <a:rPr lang="pt-BR" sz="1800" b="1" dirty="0">
                <a:latin typeface="Amaranth"/>
                <a:ea typeface="Amaranth"/>
                <a:cs typeface="Amaranth"/>
                <a:sym typeface="Amaranth"/>
              </a:rPr>
              <a:t>Conhecimento de mundo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0E3903FC-B86A-C056-D0BB-7E89751D9A8B}"/>
              </a:ext>
            </a:extLst>
          </p:cNvPr>
          <p:cNvGrpSpPr/>
          <p:nvPr/>
        </p:nvGrpSpPr>
        <p:grpSpPr>
          <a:xfrm>
            <a:off x="1177008" y="2051558"/>
            <a:ext cx="6768940" cy="1772259"/>
            <a:chOff x="1177008" y="2051558"/>
            <a:chExt cx="6768940" cy="1772259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FD6FFA12-78C2-91FF-DBCC-8C3866FD4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804" b="89916" l="5200" r="97067">
                          <a14:foregroundMark x1="9867" y1="33053" x2="9867" y2="33053"/>
                          <a14:foregroundMark x1="9867" y1="33053" x2="9867" y2="33053"/>
                          <a14:foregroundMark x1="5333" y1="17087" x2="5333" y2="17087"/>
                          <a14:foregroundMark x1="5333" y1="17087" x2="5333" y2="17087"/>
                          <a14:foregroundMark x1="9200" y1="46499" x2="9200" y2="46499"/>
                          <a14:foregroundMark x1="9200" y1="46499" x2="9200" y2="46499"/>
                          <a14:foregroundMark x1="52000" y1="50420" x2="52000" y2="50420"/>
                          <a14:foregroundMark x1="51733" y1="50140" x2="51733" y2="50140"/>
                          <a14:foregroundMark x1="94000" y1="45378" x2="94000" y2="45378"/>
                          <a14:foregroundMark x1="94000" y1="45378" x2="94000" y2="45378"/>
                          <a14:foregroundMark x1="93600" y1="59104" x2="93600" y2="59104"/>
                          <a14:foregroundMark x1="93600" y1="59104" x2="93600" y2="59104"/>
                          <a14:foregroundMark x1="97067" y1="41737" x2="97067" y2="41737"/>
                          <a14:foregroundMark x1="97067" y1="41737" x2="97067" y2="41737"/>
                          <a14:foregroundMark x1="89333" y1="64706" x2="89333" y2="64706"/>
                          <a14:foregroundMark x1="89333" y1="64706" x2="89333" y2="64706"/>
                          <a14:foregroundMark x1="79600" y1="71989" x2="79600" y2="71989"/>
                          <a14:foregroundMark x1="79600" y1="71989" x2="79600" y2="71989"/>
                          <a14:foregroundMark x1="73467" y1="72829" x2="73467" y2="72829"/>
                          <a14:foregroundMark x1="73467" y1="72829" x2="73467" y2="72829"/>
                          <a14:foregroundMark x1="63600" y1="64986" x2="63600" y2="64986"/>
                          <a14:foregroundMark x1="63600" y1="64986" x2="63600" y2="64986"/>
                          <a14:foregroundMark x1="56800" y1="57423" x2="56800" y2="57423"/>
                          <a14:foregroundMark x1="56800" y1="57423" x2="56800" y2="57423"/>
                          <a14:foregroundMark x1="46933" y1="48459" x2="46933" y2="48459"/>
                          <a14:foregroundMark x1="46933" y1="48459" x2="46933" y2="48459"/>
                          <a14:foregroundMark x1="41600" y1="43417" x2="41600" y2="43417"/>
                          <a14:foregroundMark x1="41600" y1="43417" x2="41600" y2="43417"/>
                          <a14:foregroundMark x1="33067" y1="37815" x2="33067" y2="37815"/>
                          <a14:foregroundMark x1="33067" y1="37815" x2="33067" y2="37815"/>
                          <a14:foregroundMark x1="22133" y1="37535" x2="22133" y2="37535"/>
                          <a14:foregroundMark x1="22133" y1="37535" x2="22133" y2="37535"/>
                          <a14:foregroundMark x1="16667" y1="42297" x2="16667" y2="42297"/>
                          <a14:foregroundMark x1="16667" y1="42297" x2="16667" y2="4229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77008" y="2051558"/>
              <a:ext cx="3610927" cy="1718801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FADB480A-B465-1422-8DBE-8A8F9143F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804" b="89916" l="5200" r="97067">
                          <a14:foregroundMark x1="9867" y1="33053" x2="9867" y2="33053"/>
                          <a14:foregroundMark x1="9867" y1="33053" x2="9867" y2="33053"/>
                          <a14:foregroundMark x1="5333" y1="17087" x2="5333" y2="17087"/>
                          <a14:foregroundMark x1="5333" y1="17087" x2="5333" y2="17087"/>
                          <a14:foregroundMark x1="9200" y1="46499" x2="9200" y2="46499"/>
                          <a14:foregroundMark x1="9200" y1="46499" x2="9200" y2="46499"/>
                          <a14:foregroundMark x1="52000" y1="50420" x2="52000" y2="50420"/>
                          <a14:foregroundMark x1="51733" y1="50140" x2="51733" y2="50140"/>
                          <a14:foregroundMark x1="94000" y1="45378" x2="94000" y2="45378"/>
                          <a14:foregroundMark x1="94000" y1="45378" x2="94000" y2="45378"/>
                          <a14:foregroundMark x1="93600" y1="59104" x2="93600" y2="59104"/>
                          <a14:foregroundMark x1="93600" y1="59104" x2="93600" y2="59104"/>
                          <a14:foregroundMark x1="97067" y1="41737" x2="97067" y2="41737"/>
                          <a14:foregroundMark x1="97067" y1="41737" x2="97067" y2="41737"/>
                          <a14:foregroundMark x1="89333" y1="64706" x2="89333" y2="64706"/>
                          <a14:foregroundMark x1="89333" y1="64706" x2="89333" y2="64706"/>
                          <a14:foregroundMark x1="79600" y1="71989" x2="79600" y2="71989"/>
                          <a14:foregroundMark x1="79600" y1="71989" x2="79600" y2="71989"/>
                          <a14:foregroundMark x1="73467" y1="72829" x2="73467" y2="72829"/>
                          <a14:foregroundMark x1="73467" y1="72829" x2="73467" y2="72829"/>
                          <a14:foregroundMark x1="63600" y1="64986" x2="63600" y2="64986"/>
                          <a14:foregroundMark x1="63600" y1="64986" x2="63600" y2="64986"/>
                          <a14:foregroundMark x1="56800" y1="57423" x2="56800" y2="57423"/>
                          <a14:foregroundMark x1="56800" y1="57423" x2="56800" y2="57423"/>
                          <a14:foregroundMark x1="46933" y1="48459" x2="46933" y2="48459"/>
                          <a14:foregroundMark x1="46933" y1="48459" x2="46933" y2="48459"/>
                          <a14:foregroundMark x1="41600" y1="43417" x2="41600" y2="43417"/>
                          <a14:foregroundMark x1="41600" y1="43417" x2="41600" y2="43417"/>
                          <a14:foregroundMark x1="33067" y1="37815" x2="33067" y2="37815"/>
                          <a14:foregroundMark x1="33067" y1="37815" x2="33067" y2="37815"/>
                          <a14:foregroundMark x1="22133" y1="37535" x2="22133" y2="37535"/>
                          <a14:foregroundMark x1="22133" y1="37535" x2="22133" y2="37535"/>
                          <a14:foregroundMark x1="16667" y1="42297" x2="16667" y2="42297"/>
                          <a14:foregroundMark x1="16667" y1="42297" x2="16667" y2="42297"/>
                        </a14:backgroundRemoval>
                      </a14:imgEffect>
                    </a14:imgLayer>
                  </a14:imgProps>
                </a:ext>
              </a:extLst>
            </a:blip>
            <a:srcRect l="11689"/>
            <a:stretch/>
          </p:blipFill>
          <p:spPr>
            <a:xfrm>
              <a:off x="4757069" y="2105016"/>
              <a:ext cx="3188879" cy="1718801"/>
            </a:xfrm>
            <a:prstGeom prst="rect">
              <a:avLst/>
            </a:prstGeom>
          </p:spPr>
        </p:pic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B63DE051-1FFD-44B1-A3FF-AB6470CAC38D}"/>
                </a:ext>
              </a:extLst>
            </p:cNvPr>
            <p:cNvSpPr/>
            <p:nvPr/>
          </p:nvSpPr>
          <p:spPr>
            <a:xfrm>
              <a:off x="4716780" y="2247900"/>
              <a:ext cx="228600" cy="46482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3" name="Google Shape;873;p48">
            <a:extLst>
              <a:ext uri="{FF2B5EF4-FFF2-40B4-BE49-F238E27FC236}">
                <a16:creationId xmlns:a16="http://schemas.microsoft.com/office/drawing/2014/main" id="{5C9D9CCA-CACF-E395-6462-4F306BB23A7A}"/>
              </a:ext>
            </a:extLst>
          </p:cNvPr>
          <p:cNvSpPr txBox="1">
            <a:spLocks/>
          </p:cNvSpPr>
          <p:nvPr/>
        </p:nvSpPr>
        <p:spPr>
          <a:xfrm>
            <a:off x="3662602" y="1796276"/>
            <a:ext cx="1721384" cy="72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>
              <a:spcAft>
                <a:spcPts val="1200"/>
              </a:spcAft>
              <a:buFont typeface="Anaheim"/>
              <a:buNone/>
            </a:pPr>
            <a:r>
              <a:rPr lang="pt-BR" sz="1800" b="1" dirty="0">
                <a:latin typeface="Amaranth"/>
                <a:ea typeface="Amaranth"/>
                <a:cs typeface="Amaranth"/>
                <a:sym typeface="Amaranth"/>
              </a:rPr>
              <a:t>Conhecimentos linguísticos</a:t>
            </a:r>
          </a:p>
        </p:txBody>
      </p:sp>
      <p:sp>
        <p:nvSpPr>
          <p:cNvPr id="14" name="Google Shape;873;p48">
            <a:extLst>
              <a:ext uri="{FF2B5EF4-FFF2-40B4-BE49-F238E27FC236}">
                <a16:creationId xmlns:a16="http://schemas.microsoft.com/office/drawing/2014/main" id="{BB942EFA-D121-E29E-2B88-9CF1401B6497}"/>
              </a:ext>
            </a:extLst>
          </p:cNvPr>
          <p:cNvSpPr txBox="1">
            <a:spLocks/>
          </p:cNvSpPr>
          <p:nvPr/>
        </p:nvSpPr>
        <p:spPr>
          <a:xfrm>
            <a:off x="5349030" y="3196314"/>
            <a:ext cx="1721384" cy="729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>
              <a:spcAft>
                <a:spcPts val="1200"/>
              </a:spcAft>
              <a:buFont typeface="Anaheim"/>
              <a:buNone/>
            </a:pPr>
            <a:r>
              <a:rPr lang="pt-BR" sz="1800" b="1" dirty="0">
                <a:latin typeface="Amaranth"/>
                <a:ea typeface="Amaranth"/>
                <a:cs typeface="Amaranth"/>
                <a:sym typeface="Amaranth"/>
              </a:rPr>
              <a:t>Conhecimentos literários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2" grpId="0"/>
      <p:bldP spid="873" grpId="0" build="p"/>
      <p:bldP spid="2" grpId="0"/>
      <p:bldP spid="10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39"/>
          <p:cNvSpPr txBox="1">
            <a:spLocks noGrp="1"/>
          </p:cNvSpPr>
          <p:nvPr>
            <p:ph type="title"/>
          </p:nvPr>
        </p:nvSpPr>
        <p:spPr>
          <a:xfrm>
            <a:off x="2909977" y="3068413"/>
            <a:ext cx="4534500" cy="478200"/>
          </a:xfrm>
          <a:prstGeom prst="rect">
            <a:avLst/>
          </a:prstGeom>
        </p:spPr>
        <p:txBody>
          <a:bodyPr spcFirstLastPara="1" wrap="square" lIns="91425" tIns="91425" rIns="91425" bIns="11885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—Raully Alves</a:t>
            </a:r>
            <a:endParaRPr dirty="0"/>
          </a:p>
        </p:txBody>
      </p:sp>
      <p:sp>
        <p:nvSpPr>
          <p:cNvPr id="701" name="Google Shape;701;p39"/>
          <p:cNvSpPr txBox="1">
            <a:spLocks noGrp="1"/>
          </p:cNvSpPr>
          <p:nvPr>
            <p:ph type="subTitle" idx="1"/>
          </p:nvPr>
        </p:nvSpPr>
        <p:spPr>
          <a:xfrm>
            <a:off x="1699523" y="1593763"/>
            <a:ext cx="5744700" cy="129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“A má interpretação é, sem sombra de dúvidas, um dos grandes males do século.”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0" grpId="0"/>
      <p:bldP spid="70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55"/>
          <p:cNvSpPr txBox="1">
            <a:spLocks noGrp="1"/>
          </p:cNvSpPr>
          <p:nvPr>
            <p:ph type="body" idx="4294967295"/>
          </p:nvPr>
        </p:nvSpPr>
        <p:spPr>
          <a:xfrm>
            <a:off x="1138701" y="1396015"/>
            <a:ext cx="1771800" cy="57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Ler com pressa</a:t>
            </a:r>
            <a:endParaRPr sz="1400" dirty="0"/>
          </a:p>
        </p:txBody>
      </p:sp>
      <p:sp>
        <p:nvSpPr>
          <p:cNvPr id="1000" name="Google Shape;1000;p55"/>
          <p:cNvSpPr txBox="1">
            <a:spLocks noGrp="1"/>
          </p:cNvSpPr>
          <p:nvPr>
            <p:ph type="body" idx="4294967295"/>
          </p:nvPr>
        </p:nvSpPr>
        <p:spPr>
          <a:xfrm>
            <a:off x="349479" y="2943663"/>
            <a:ext cx="2118849" cy="57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Ignorar palavras de alerta e verbos de comando</a:t>
            </a:r>
            <a:endParaRPr sz="1400" dirty="0"/>
          </a:p>
        </p:txBody>
      </p:sp>
      <p:sp>
        <p:nvSpPr>
          <p:cNvPr id="1001" name="Google Shape;1001;p55"/>
          <p:cNvSpPr txBox="1">
            <a:spLocks noGrp="1"/>
          </p:cNvSpPr>
          <p:nvPr>
            <p:ph type="body" idx="4294967295"/>
          </p:nvPr>
        </p:nvSpPr>
        <p:spPr>
          <a:xfrm>
            <a:off x="6574106" y="2985106"/>
            <a:ext cx="1898100" cy="574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Impor sua opinião sobre o texto</a:t>
            </a:r>
            <a:endParaRPr sz="1400" dirty="0"/>
          </a:p>
        </p:txBody>
      </p:sp>
      <p:sp>
        <p:nvSpPr>
          <p:cNvPr id="1005" name="Google Shape;1005;p55"/>
          <p:cNvSpPr txBox="1">
            <a:spLocks noGrp="1"/>
          </p:cNvSpPr>
          <p:nvPr>
            <p:ph type="title"/>
          </p:nvPr>
        </p:nvSpPr>
        <p:spPr>
          <a:xfrm>
            <a:off x="716975" y="80770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Principais erros…</a:t>
            </a:r>
            <a:endParaRPr dirty="0"/>
          </a:p>
        </p:txBody>
      </p:sp>
      <p:sp>
        <p:nvSpPr>
          <p:cNvPr id="1006" name="Google Shape;1006;p55"/>
          <p:cNvSpPr/>
          <p:nvPr/>
        </p:nvSpPr>
        <p:spPr>
          <a:xfrm>
            <a:off x="3153669" y="1671479"/>
            <a:ext cx="2523231" cy="2542333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7" name="Google Shape;1007;p55"/>
          <p:cNvSpPr/>
          <p:nvPr/>
        </p:nvSpPr>
        <p:spPr>
          <a:xfrm>
            <a:off x="5140046" y="1360938"/>
            <a:ext cx="1219214" cy="609577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55"/>
          <p:cNvSpPr txBox="1">
            <a:spLocks noGrp="1"/>
          </p:cNvSpPr>
          <p:nvPr>
            <p:ph type="title" idx="4294967295"/>
          </p:nvPr>
        </p:nvSpPr>
        <p:spPr>
          <a:xfrm>
            <a:off x="3032027" y="1372295"/>
            <a:ext cx="609600" cy="6096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dk1"/>
                </a:solidFill>
              </a:rPr>
              <a:t>1</a:t>
            </a:r>
            <a:endParaRPr sz="2500" b="1" dirty="0">
              <a:solidFill>
                <a:schemeClr val="dk1"/>
              </a:solidFill>
            </a:endParaRPr>
          </a:p>
        </p:txBody>
      </p:sp>
      <p:sp>
        <p:nvSpPr>
          <p:cNvPr id="1098" name="Google Shape;1098;p55"/>
          <p:cNvSpPr txBox="1">
            <a:spLocks noGrp="1"/>
          </p:cNvSpPr>
          <p:nvPr>
            <p:ph type="title" idx="4294967295"/>
          </p:nvPr>
        </p:nvSpPr>
        <p:spPr>
          <a:xfrm>
            <a:off x="3153664" y="3604306"/>
            <a:ext cx="609600" cy="6096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dk1"/>
                </a:solidFill>
              </a:rPr>
              <a:t>2</a:t>
            </a:r>
            <a:endParaRPr sz="2500" b="1" dirty="0">
              <a:solidFill>
                <a:schemeClr val="dk1"/>
              </a:solidFill>
            </a:endParaRPr>
          </a:p>
        </p:txBody>
      </p:sp>
      <p:sp>
        <p:nvSpPr>
          <p:cNvPr id="1099" name="Google Shape;1099;p55"/>
          <p:cNvSpPr txBox="1">
            <a:spLocks noGrp="1"/>
          </p:cNvSpPr>
          <p:nvPr>
            <p:ph type="title" idx="4294967295"/>
          </p:nvPr>
        </p:nvSpPr>
        <p:spPr>
          <a:xfrm>
            <a:off x="5372100" y="3701673"/>
            <a:ext cx="609600" cy="6096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dk1"/>
                </a:solidFill>
              </a:rPr>
              <a:t>3</a:t>
            </a:r>
            <a:endParaRPr sz="2500" b="1" dirty="0">
              <a:solidFill>
                <a:schemeClr val="dk1"/>
              </a:solidFill>
            </a:endParaRPr>
          </a:p>
        </p:txBody>
      </p:sp>
      <p:cxnSp>
        <p:nvCxnSpPr>
          <p:cNvPr id="1100" name="Google Shape;1100;p55"/>
          <p:cNvCxnSpPr>
            <a:cxnSpLocks/>
            <a:stCxn id="1097" idx="1"/>
          </p:cNvCxnSpPr>
          <p:nvPr/>
        </p:nvCxnSpPr>
        <p:spPr>
          <a:xfrm flipH="1">
            <a:off x="2480825" y="1677095"/>
            <a:ext cx="551202" cy="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1" name="Google Shape;1101;p55"/>
          <p:cNvCxnSpPr>
            <a:cxnSpLocks/>
            <a:stCxn id="1098" idx="1"/>
          </p:cNvCxnSpPr>
          <p:nvPr/>
        </p:nvCxnSpPr>
        <p:spPr>
          <a:xfrm rot="10800000">
            <a:off x="2481064" y="3210106"/>
            <a:ext cx="672600" cy="699000"/>
          </a:xfrm>
          <a:prstGeom prst="bentConnector3">
            <a:avLst>
              <a:gd name="adj1" fmla="val 49998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2" name="Google Shape;1102;p55"/>
          <p:cNvCxnSpPr>
            <a:cxnSpLocks/>
            <a:stCxn id="1099" idx="3"/>
          </p:cNvCxnSpPr>
          <p:nvPr/>
        </p:nvCxnSpPr>
        <p:spPr>
          <a:xfrm flipV="1">
            <a:off x="5981700" y="3290400"/>
            <a:ext cx="859475" cy="716073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06" name="Google Shape;1106;p55"/>
          <p:cNvSpPr/>
          <p:nvPr/>
        </p:nvSpPr>
        <p:spPr>
          <a:xfrm>
            <a:off x="3033459" y="1951903"/>
            <a:ext cx="609624" cy="609577"/>
          </a:xfrm>
          <a:custGeom>
            <a:avLst/>
            <a:gdLst/>
            <a:ahLst/>
            <a:cxnLst/>
            <a:rect l="l" t="t" r="r" b="b"/>
            <a:pathLst>
              <a:path w="12904" h="12903" extrusionOk="0">
                <a:moveTo>
                  <a:pt x="1" y="0"/>
                </a:moveTo>
                <a:lnTo>
                  <a:pt x="1" y="12903"/>
                </a:lnTo>
                <a:lnTo>
                  <a:pt x="12903" y="12903"/>
                </a:lnTo>
                <a:lnTo>
                  <a:pt x="1290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9909718-B6F4-FBC3-EBA9-A6A2DB8B58AC}"/>
              </a:ext>
            </a:extLst>
          </p:cNvPr>
          <p:cNvSpPr txBox="1"/>
          <p:nvPr/>
        </p:nvSpPr>
        <p:spPr>
          <a:xfrm>
            <a:off x="3458464" y="1451818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dk1"/>
                </a:solidFill>
                <a:latin typeface="Amaranth"/>
              </a:rPr>
              <a:t>4</a:t>
            </a:r>
          </a:p>
        </p:txBody>
      </p:sp>
      <p:cxnSp>
        <p:nvCxnSpPr>
          <p:cNvPr id="8" name="Google Shape;1100;p55">
            <a:extLst>
              <a:ext uri="{FF2B5EF4-FFF2-40B4-BE49-F238E27FC236}">
                <a16:creationId xmlns:a16="http://schemas.microsoft.com/office/drawing/2014/main" id="{FD44A0EA-B1E3-2059-8187-9C42285C5F9F}"/>
              </a:ext>
            </a:extLst>
          </p:cNvPr>
          <p:cNvCxnSpPr/>
          <p:nvPr/>
        </p:nvCxnSpPr>
        <p:spPr>
          <a:xfrm rot="10800000">
            <a:off x="6326727" y="1665726"/>
            <a:ext cx="6729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Imagem 9" descr="Ícone&#10;&#10;O conteúdo gerado por IA pode estar incorreto.">
            <a:extLst>
              <a:ext uri="{FF2B5EF4-FFF2-40B4-BE49-F238E27FC236}">
                <a16:creationId xmlns:a16="http://schemas.microsoft.com/office/drawing/2014/main" id="{D2616D7D-D9EE-AA3E-0B1C-3808228C2F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23" b="94141" l="9961" r="92285">
                        <a14:foregroundMark x1="71094" y1="25391" x2="71094" y2="25391"/>
                        <a14:foregroundMark x1="71094" y1="25391" x2="71094" y2="25391"/>
                        <a14:foregroundMark x1="65332" y1="18164" x2="65332" y2="18164"/>
                        <a14:foregroundMark x1="65332" y1="18164" x2="65332" y2="18164"/>
                        <a14:foregroundMark x1="58496" y1="15039" x2="75684" y2="24902"/>
                        <a14:foregroundMark x1="64355" y1="16797" x2="24805" y2="31152"/>
                        <a14:foregroundMark x1="24805" y1="31152" x2="65332" y2="35449"/>
                        <a14:foregroundMark x1="65332" y1="35449" x2="42188" y2="15723"/>
                        <a14:foregroundMark x1="42188" y1="15723" x2="32031" y2="25391"/>
                        <a14:foregroundMark x1="74316" y1="29395" x2="66211" y2="11914"/>
                        <a14:foregroundMark x1="44141" y1="8301" x2="14551" y2="25684"/>
                        <a14:foregroundMark x1="14551" y1="25684" x2="22949" y2="37109"/>
                        <a14:foregroundMark x1="91406" y1="78027" x2="91406" y2="78027"/>
                        <a14:foregroundMark x1="91406" y1="78027" x2="91406" y2="78027"/>
                        <a14:foregroundMark x1="58496" y1="3320" x2="58496" y2="3320"/>
                        <a14:foregroundMark x1="58496" y1="3320" x2="58496" y2="3320"/>
                        <a14:foregroundMark x1="71094" y1="83008" x2="71094" y2="83008"/>
                        <a14:foregroundMark x1="71094" y1="83008" x2="71094" y2="83008"/>
                        <a14:foregroundMark x1="34668" y1="82129" x2="72949" y2="85254"/>
                        <a14:foregroundMark x1="18066" y1="79785" x2="18066" y2="79785"/>
                        <a14:foregroundMark x1="18066" y1="79785" x2="18066" y2="79785"/>
                        <a14:foregroundMark x1="13965" y1="78906" x2="13965" y2="78906"/>
                        <a14:foregroundMark x1="13965" y1="78906" x2="13965" y2="78906"/>
                        <a14:foregroundMark x1="13965" y1="78906" x2="13965" y2="78906"/>
                        <a14:foregroundMark x1="13574" y1="76270" x2="53125" y2="81641"/>
                        <a14:foregroundMark x1="53125" y1="81641" x2="83203" y2="74902"/>
                        <a14:foregroundMark x1="83203" y1="74902" x2="88281" y2="76270"/>
                        <a14:foregroundMark x1="86426" y1="68555" x2="33789" y2="72656"/>
                        <a14:foregroundMark x1="75195" y1="76270" x2="28418" y2="83008"/>
                        <a14:foregroundMark x1="26563" y1="69922" x2="26563" y2="69922"/>
                        <a14:foregroundMark x1="26563" y1="69922" x2="26563" y2="69922"/>
                        <a14:foregroundMark x1="26563" y1="69922" x2="26563" y2="69922"/>
                        <a14:foregroundMark x1="26563" y1="69922" x2="26563" y2="69922"/>
                        <a14:foregroundMark x1="26563" y1="69922" x2="26563" y2="69922"/>
                        <a14:foregroundMark x1="26563" y1="69922" x2="26563" y2="69922"/>
                        <a14:foregroundMark x1="25195" y1="69434" x2="25195" y2="69434"/>
                        <a14:foregroundMark x1="25195" y1="69434" x2="25195" y2="69434"/>
                        <a14:foregroundMark x1="25195" y1="69434" x2="25195" y2="69434"/>
                        <a14:foregroundMark x1="25195" y1="69434" x2="25195" y2="69434"/>
                        <a14:foregroundMark x1="25195" y1="69434" x2="25195" y2="69434"/>
                        <a14:foregroundMark x1="77930" y1="85645" x2="77930" y2="85645"/>
                        <a14:foregroundMark x1="77930" y1="85645" x2="77930" y2="85645"/>
                        <a14:foregroundMark x1="77930" y1="85645" x2="77930" y2="85645"/>
                        <a14:foregroundMark x1="77930" y1="85645" x2="77930" y2="85645"/>
                        <a14:foregroundMark x1="77930" y1="85645" x2="77930" y2="85645"/>
                        <a14:foregroundMark x1="77930" y1="85645" x2="77930" y2="85645"/>
                        <a14:foregroundMark x1="77930" y1="85645" x2="77930" y2="85645"/>
                        <a14:foregroundMark x1="77930" y1="85645" x2="77930" y2="85645"/>
                        <a14:foregroundMark x1="87305" y1="66309" x2="80566" y2="66797"/>
                        <a14:foregroundMark x1="80176" y1="86133" x2="60742" y2="88867"/>
                        <a14:foregroundMark x1="81055" y1="77539" x2="82422" y2="83887"/>
                        <a14:foregroundMark x1="82813" y1="84375" x2="82813" y2="87500"/>
                        <a14:foregroundMark x1="73828" y1="89746" x2="56738" y2="94238"/>
                        <a14:foregroundMark x1="92285" y1="27148" x2="92285" y2="27148"/>
                        <a14:foregroundMark x1="92285" y1="27148" x2="92285" y2="27148"/>
                        <a14:foregroundMark x1="10352" y1="26270" x2="10352" y2="26270"/>
                        <a14:foregroundMark x1="10352" y1="26270" x2="10352" y2="26270"/>
                        <a14:foregroundMark x1="92285" y1="77148" x2="92285" y2="77148"/>
                        <a14:foregroundMark x1="92285" y1="77148" x2="92285" y2="771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19990" y="1976163"/>
            <a:ext cx="1839375" cy="1839375"/>
          </a:xfrm>
          <a:prstGeom prst="rect">
            <a:avLst/>
          </a:prstGeom>
        </p:spPr>
      </p:pic>
      <p:sp>
        <p:nvSpPr>
          <p:cNvPr id="12" name="Google Shape;1000;p55">
            <a:extLst>
              <a:ext uri="{FF2B5EF4-FFF2-40B4-BE49-F238E27FC236}">
                <a16:creationId xmlns:a16="http://schemas.microsoft.com/office/drawing/2014/main" id="{60D98321-BE18-B5B3-F0A6-5431F09603EA}"/>
              </a:ext>
            </a:extLst>
          </p:cNvPr>
          <p:cNvSpPr txBox="1">
            <a:spLocks/>
          </p:cNvSpPr>
          <p:nvPr/>
        </p:nvSpPr>
        <p:spPr>
          <a:xfrm>
            <a:off x="6863582" y="1407395"/>
            <a:ext cx="1533204" cy="5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●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○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Char char="■"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ctr">
              <a:buFont typeface="Anaheim"/>
              <a:buNone/>
            </a:pPr>
            <a:r>
              <a:rPr lang="pt-BR" dirty="0"/>
              <a:t>Desconectar o pensamento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 build="allAtOnce"/>
      <p:bldP spid="1000" grpId="0" build="allAtOnce"/>
      <p:bldP spid="1001" grpId="0" build="allAtOnce"/>
      <p:bldP spid="1005" grpId="0"/>
      <p:bldP spid="1097" grpId="0" animBg="1"/>
      <p:bldP spid="1098" grpId="0" animBg="1"/>
      <p:bldP spid="1099" grpId="0" animBg="1"/>
      <p:bldP spid="7" grpId="0" build="allAtOnce"/>
      <p:bldP spid="1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45"/>
          <p:cNvSpPr txBox="1">
            <a:spLocks noGrp="1"/>
          </p:cNvSpPr>
          <p:nvPr>
            <p:ph type="title"/>
          </p:nvPr>
        </p:nvSpPr>
        <p:spPr>
          <a:xfrm>
            <a:off x="713350" y="539500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Dicas para uma boa interpretação</a:t>
            </a:r>
            <a:endParaRPr dirty="0"/>
          </a:p>
        </p:txBody>
      </p:sp>
      <p:sp>
        <p:nvSpPr>
          <p:cNvPr id="756" name="Google Shape;756;p45"/>
          <p:cNvSpPr txBox="1">
            <a:spLocks noGrp="1"/>
          </p:cNvSpPr>
          <p:nvPr>
            <p:ph type="subTitle" idx="2"/>
          </p:nvPr>
        </p:nvSpPr>
        <p:spPr>
          <a:xfrm>
            <a:off x="850510" y="1825550"/>
            <a:ext cx="3409070" cy="113700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Uma interpretação de textos competente depende de inúmeros fatores, mas nem por isso deixaremos de contemplar alguns que se fazem essenciais para esse exercício. </a:t>
            </a:r>
            <a:endParaRPr dirty="0"/>
          </a:p>
        </p:txBody>
      </p:sp>
      <p:sp>
        <p:nvSpPr>
          <p:cNvPr id="757" name="Google Shape;757;p45"/>
          <p:cNvSpPr txBox="1">
            <a:spLocks noGrp="1"/>
          </p:cNvSpPr>
          <p:nvPr>
            <p:ph type="subTitle" idx="4"/>
          </p:nvPr>
        </p:nvSpPr>
        <p:spPr>
          <a:xfrm>
            <a:off x="4572000" y="1825550"/>
            <a:ext cx="3409070" cy="12376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Muitas vezes, apressados, descuidamo-nos das minúcias presentes em um texto, achamos que apenas uma leitura já é suficiente, o que não é verdade. </a:t>
            </a:r>
            <a:endParaRPr dirty="0"/>
          </a:p>
        </p:txBody>
      </p:sp>
      <p:sp>
        <p:nvSpPr>
          <p:cNvPr id="6" name="Google Shape;757;p45">
            <a:extLst>
              <a:ext uri="{FF2B5EF4-FFF2-40B4-BE49-F238E27FC236}">
                <a16:creationId xmlns:a16="http://schemas.microsoft.com/office/drawing/2014/main" id="{EBCA1066-0F62-71D8-58CD-DF9387D3489A}"/>
              </a:ext>
            </a:extLst>
          </p:cNvPr>
          <p:cNvSpPr txBox="1">
            <a:spLocks/>
          </p:cNvSpPr>
          <p:nvPr/>
        </p:nvSpPr>
        <p:spPr>
          <a:xfrm>
            <a:off x="1554480" y="3366310"/>
            <a:ext cx="6426590" cy="123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just"/>
            <a:r>
              <a:rPr lang="pt-BR" b="1" dirty="0">
                <a:solidFill>
                  <a:schemeClr val="accent3"/>
                </a:solidFill>
              </a:rPr>
              <a:t>Interpretar demanda paciência </a:t>
            </a:r>
            <a:r>
              <a:rPr lang="pt-BR" dirty="0"/>
              <a:t>e, por isso, sempre releia, pois uma segunda leitura pode apresentar aspectos surpreendentes que não foram observados anteriormente. Fazer </a:t>
            </a:r>
            <a:r>
              <a:rPr lang="pt-BR" b="1" dirty="0">
                <a:solidFill>
                  <a:schemeClr val="accent3"/>
                </a:solidFill>
              </a:rPr>
              <a:t>uma boa leitura é essencial </a:t>
            </a:r>
            <a:r>
              <a:rPr lang="pt-BR" dirty="0"/>
              <a:t>no processo de interpretação textual.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4" grpId="0"/>
      <p:bldP spid="756" grpId="0" build="p"/>
      <p:bldP spid="757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p54"/>
          <p:cNvSpPr txBox="1">
            <a:spLocks noGrp="1"/>
          </p:cNvSpPr>
          <p:nvPr>
            <p:ph type="subTitle" idx="3"/>
          </p:nvPr>
        </p:nvSpPr>
        <p:spPr>
          <a:xfrm>
            <a:off x="1534462" y="1606131"/>
            <a:ext cx="6016958" cy="6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/>
              <a:t>Identifique as ideias do texto. Todo parágrafo tem uma ideia central e outras secundarias, estabelecendo relações entre as partes. </a:t>
            </a:r>
            <a:endParaRPr dirty="0"/>
          </a:p>
        </p:txBody>
      </p:sp>
      <p:sp>
        <p:nvSpPr>
          <p:cNvPr id="989" name="Google Shape;989;p54"/>
          <p:cNvSpPr txBox="1">
            <a:spLocks noGrp="1"/>
          </p:cNvSpPr>
          <p:nvPr>
            <p:ph type="title"/>
          </p:nvPr>
        </p:nvSpPr>
        <p:spPr>
          <a:xfrm>
            <a:off x="1465882" y="79425"/>
            <a:ext cx="7717500" cy="57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Como fazer uma leitura eficaz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990" name="Google Shape;990;p54"/>
          <p:cNvSpPr txBox="1">
            <a:spLocks noGrp="1"/>
          </p:cNvSpPr>
          <p:nvPr>
            <p:ph type="title" idx="4294967295"/>
          </p:nvPr>
        </p:nvSpPr>
        <p:spPr>
          <a:xfrm>
            <a:off x="955342" y="1005504"/>
            <a:ext cx="423878" cy="363527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/>
              <a:t>1</a:t>
            </a:r>
            <a:endParaRPr sz="2000" b="1" dirty="0"/>
          </a:p>
        </p:txBody>
      </p:sp>
      <p:sp>
        <p:nvSpPr>
          <p:cNvPr id="993" name="Google Shape;993;p54"/>
          <p:cNvSpPr txBox="1">
            <a:spLocks noGrp="1"/>
          </p:cNvSpPr>
          <p:nvPr>
            <p:ph type="subTitle" idx="4"/>
          </p:nvPr>
        </p:nvSpPr>
        <p:spPr>
          <a:xfrm>
            <a:off x="1534462" y="960832"/>
            <a:ext cx="6016958" cy="57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Leia todo o texto, com atenção, procurando entender seu sentido geral. Se possível, grife as partes mais importantes do texto. </a:t>
            </a:r>
            <a:endParaRPr dirty="0"/>
          </a:p>
        </p:txBody>
      </p:sp>
      <p:sp>
        <p:nvSpPr>
          <p:cNvPr id="4" name="Google Shape;990;p54">
            <a:extLst>
              <a:ext uri="{FF2B5EF4-FFF2-40B4-BE49-F238E27FC236}">
                <a16:creationId xmlns:a16="http://schemas.microsoft.com/office/drawing/2014/main" id="{2F5DB980-3493-F645-D13A-DBFFE5C747B0}"/>
              </a:ext>
            </a:extLst>
          </p:cNvPr>
          <p:cNvSpPr txBox="1">
            <a:spLocks/>
          </p:cNvSpPr>
          <p:nvPr/>
        </p:nvSpPr>
        <p:spPr>
          <a:xfrm>
            <a:off x="955342" y="1736996"/>
            <a:ext cx="423878" cy="36352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maranth"/>
              <a:buNone/>
              <a:defRPr sz="4500" b="0" i="0" u="none" strike="noStrike" cap="none">
                <a:solidFill>
                  <a:schemeClr val="lt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9pPr>
          </a:lstStyle>
          <a:p>
            <a:r>
              <a:rPr lang="en" sz="2000" b="1" dirty="0"/>
              <a:t>2</a:t>
            </a:r>
          </a:p>
        </p:txBody>
      </p:sp>
      <p:sp>
        <p:nvSpPr>
          <p:cNvPr id="5" name="Google Shape;990;p54">
            <a:extLst>
              <a:ext uri="{FF2B5EF4-FFF2-40B4-BE49-F238E27FC236}">
                <a16:creationId xmlns:a16="http://schemas.microsoft.com/office/drawing/2014/main" id="{8F1C1575-C1CB-CC27-C4D2-3DF1C5AEDA64}"/>
              </a:ext>
            </a:extLst>
          </p:cNvPr>
          <p:cNvSpPr txBox="1">
            <a:spLocks/>
          </p:cNvSpPr>
          <p:nvPr/>
        </p:nvSpPr>
        <p:spPr>
          <a:xfrm>
            <a:off x="955342" y="2496186"/>
            <a:ext cx="423878" cy="36352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maranth"/>
              <a:buNone/>
              <a:defRPr sz="4500" b="0" i="0" u="none" strike="noStrike" cap="none">
                <a:solidFill>
                  <a:schemeClr val="lt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9pPr>
          </a:lstStyle>
          <a:p>
            <a:r>
              <a:rPr lang="en" sz="2000" b="1" dirty="0"/>
              <a:t>3</a:t>
            </a:r>
          </a:p>
        </p:txBody>
      </p:sp>
      <p:sp>
        <p:nvSpPr>
          <p:cNvPr id="6" name="Google Shape;990;p54">
            <a:extLst>
              <a:ext uri="{FF2B5EF4-FFF2-40B4-BE49-F238E27FC236}">
                <a16:creationId xmlns:a16="http://schemas.microsoft.com/office/drawing/2014/main" id="{0FC83926-AE8E-9B0D-EED4-62D07C7CEB2A}"/>
              </a:ext>
            </a:extLst>
          </p:cNvPr>
          <p:cNvSpPr txBox="1">
            <a:spLocks/>
          </p:cNvSpPr>
          <p:nvPr/>
        </p:nvSpPr>
        <p:spPr>
          <a:xfrm>
            <a:off x="955342" y="3246485"/>
            <a:ext cx="423878" cy="36352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maranth"/>
              <a:buNone/>
              <a:defRPr sz="4500" b="0" i="0" u="none" strike="noStrike" cap="none">
                <a:solidFill>
                  <a:schemeClr val="lt1"/>
                </a:solidFill>
                <a:latin typeface="Amaranth"/>
                <a:ea typeface="Amaranth"/>
                <a:cs typeface="Amaranth"/>
                <a:sym typeface="Amaranth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Passion One"/>
              <a:buNone/>
              <a:defRPr sz="4500" b="0" i="0" u="none" strike="noStrike" cap="none">
                <a:solidFill>
                  <a:schemeClr val="lt1"/>
                </a:solidFill>
                <a:latin typeface="Passion One"/>
                <a:ea typeface="Passion One"/>
                <a:cs typeface="Passion One"/>
                <a:sym typeface="Passion One"/>
              </a:defRPr>
            </a:lvl9pPr>
          </a:lstStyle>
          <a:p>
            <a:r>
              <a:rPr lang="en" sz="2000" b="1" dirty="0"/>
              <a:t>4</a:t>
            </a:r>
          </a:p>
        </p:txBody>
      </p:sp>
      <p:sp>
        <p:nvSpPr>
          <p:cNvPr id="9" name="Google Shape;988;p54">
            <a:extLst>
              <a:ext uri="{FF2B5EF4-FFF2-40B4-BE49-F238E27FC236}">
                <a16:creationId xmlns:a16="http://schemas.microsoft.com/office/drawing/2014/main" id="{3A50ABF0-2728-0943-D6D9-924F5E7F6921}"/>
              </a:ext>
            </a:extLst>
          </p:cNvPr>
          <p:cNvSpPr txBox="1">
            <a:spLocks/>
          </p:cNvSpPr>
          <p:nvPr/>
        </p:nvSpPr>
        <p:spPr>
          <a:xfrm>
            <a:off x="1534462" y="2373599"/>
            <a:ext cx="6016958" cy="6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just">
              <a:spcAft>
                <a:spcPts val="1200"/>
              </a:spcAft>
            </a:pPr>
            <a:r>
              <a:rPr lang="pt-BR" dirty="0"/>
              <a:t>Procure compreender todas as palavras e expressões. Muitas vezes o próprio texto já fornece o significado, mas sempre que possível, use dicionário. </a:t>
            </a:r>
          </a:p>
        </p:txBody>
      </p:sp>
      <p:sp>
        <p:nvSpPr>
          <p:cNvPr id="10" name="Google Shape;988;p54">
            <a:extLst>
              <a:ext uri="{FF2B5EF4-FFF2-40B4-BE49-F238E27FC236}">
                <a16:creationId xmlns:a16="http://schemas.microsoft.com/office/drawing/2014/main" id="{1B8812D0-781C-EF2C-1FBF-AAF2C41C162D}"/>
              </a:ext>
            </a:extLst>
          </p:cNvPr>
          <p:cNvSpPr txBox="1">
            <a:spLocks/>
          </p:cNvSpPr>
          <p:nvPr/>
        </p:nvSpPr>
        <p:spPr>
          <a:xfrm>
            <a:off x="1534462" y="3123897"/>
            <a:ext cx="6016958" cy="6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just">
              <a:spcAft>
                <a:spcPts val="1200"/>
              </a:spcAft>
            </a:pPr>
            <a:r>
              <a:rPr lang="pt-BR" dirty="0"/>
              <a:t>Ao realizar atividades, leia atentamente as instruções para a resolução das questões e analise com cuidado o que cada enunciado pede. </a:t>
            </a:r>
          </a:p>
        </p:txBody>
      </p:sp>
      <p:sp>
        <p:nvSpPr>
          <p:cNvPr id="12" name="Google Shape;988;p54">
            <a:extLst>
              <a:ext uri="{FF2B5EF4-FFF2-40B4-BE49-F238E27FC236}">
                <a16:creationId xmlns:a16="http://schemas.microsoft.com/office/drawing/2014/main" id="{E92DD7CF-26F2-3B39-0DC2-FF43C47E23B1}"/>
              </a:ext>
            </a:extLst>
          </p:cNvPr>
          <p:cNvSpPr txBox="1">
            <a:spLocks/>
          </p:cNvSpPr>
          <p:nvPr/>
        </p:nvSpPr>
        <p:spPr>
          <a:xfrm>
            <a:off x="2006902" y="3977977"/>
            <a:ext cx="5666438" cy="6087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naheim"/>
              <a:buNone/>
              <a:defRPr sz="1400" b="0" i="0" u="none" strike="noStrike" cap="none">
                <a:solidFill>
                  <a:schemeClr val="lt1"/>
                </a:solidFill>
                <a:latin typeface="Anaheim"/>
                <a:ea typeface="Anaheim"/>
                <a:cs typeface="Anaheim"/>
                <a:sym typeface="Anaheim"/>
              </a:defRPr>
            </a:lvl9pPr>
          </a:lstStyle>
          <a:p>
            <a:pPr marL="0" indent="0" algn="just">
              <a:spcAft>
                <a:spcPts val="1200"/>
              </a:spcAft>
            </a:pPr>
            <a:r>
              <a:rPr lang="pt-BR" dirty="0"/>
              <a:t>Muitas vezes, o erro é proveniente do descuido, da pressa ou do desinteresse no momento de ler as informações dos comandos.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8" grpId="0" build="p"/>
      <p:bldP spid="990" grpId="0" animBg="1"/>
      <p:bldP spid="993" grpId="0" build="p"/>
      <p:bldP spid="4" grpId="0" animBg="1"/>
      <p:bldP spid="5" grpId="0" animBg="1"/>
      <p:bldP spid="6" grpId="0" animBg="1"/>
      <p:bldP spid="9" grpId="0"/>
      <p:bldP spid="10" grpId="0"/>
      <p:bldP spid="12" grpId="0" animBg="1"/>
    </p:bldLst>
  </p:timing>
</p:sld>
</file>

<file path=ppt/theme/theme1.xml><?xml version="1.0" encoding="utf-8"?>
<a:theme xmlns:a="http://schemas.openxmlformats.org/drawingml/2006/main" name="Social Studies Subject for Pre-K: Who Am I? by Slidesgo">
  <a:themeElements>
    <a:clrScheme name="Simple Light">
      <a:dk1>
        <a:srgbClr val="FFFFFF"/>
      </a:dk1>
      <a:lt1>
        <a:srgbClr val="000000"/>
      </a:lt1>
      <a:dk2>
        <a:srgbClr val="FCD900"/>
      </a:dk2>
      <a:lt2>
        <a:srgbClr val="3095D4"/>
      </a:lt2>
      <a:accent1>
        <a:srgbClr val="A441C2"/>
      </a:accent1>
      <a:accent2>
        <a:srgbClr val="6FC141"/>
      </a:accent2>
      <a:accent3>
        <a:srgbClr val="D03331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1922</Words>
  <Application>Microsoft Office PowerPoint</Application>
  <PresentationFormat>Apresentação na tela (16:9)</PresentationFormat>
  <Paragraphs>115</Paragraphs>
  <Slides>15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3" baseType="lpstr">
      <vt:lpstr>Arial</vt:lpstr>
      <vt:lpstr>Yanone Kaffeesatz</vt:lpstr>
      <vt:lpstr>Amaranth</vt:lpstr>
      <vt:lpstr>Josefin Slab</vt:lpstr>
      <vt:lpstr>Anaheim</vt:lpstr>
      <vt:lpstr>Caveat</vt:lpstr>
      <vt:lpstr>Advent Pro</vt:lpstr>
      <vt:lpstr>Social Studies Subject for Pre-K: Who Am I? by Slidesgo</vt:lpstr>
      <vt:lpstr>INTERPRETAÇÃO DE TEXTOS</vt:lpstr>
      <vt:lpstr>Leio letra por letra</vt:lpstr>
      <vt:lpstr>Compreensão e Interpretação</vt:lpstr>
      <vt:lpstr>Interpretação</vt:lpstr>
      <vt:lpstr>Nesse percurso, o leitor depende de…</vt:lpstr>
      <vt:lpstr>—Raully Alves</vt:lpstr>
      <vt:lpstr>Principais erros…</vt:lpstr>
      <vt:lpstr>Dicas para uma boa interpretação</vt:lpstr>
      <vt:lpstr>Como fazer uma leitura eficaz</vt:lpstr>
      <vt:lpstr>Vamos praticar?</vt:lpstr>
      <vt:lpstr>Leia a notícia abaixo: </vt:lpstr>
      <vt:lpstr>Gabarito</vt:lpstr>
      <vt:lpstr>Como esse conteúdo aparece no ENEM?</vt:lpstr>
      <vt:lpstr>Como esse conteúdo aparece no ENEM?</vt:lpstr>
      <vt:lpstr>Referências bibliográficas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cp:lastModifiedBy>Suzanne Silva Rodrigues</cp:lastModifiedBy>
  <cp:revision>3</cp:revision>
  <dcterms:modified xsi:type="dcterms:W3CDTF">2026-01-20T12:13:56Z</dcterms:modified>
</cp:coreProperties>
</file>