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63" r:id="rId1"/>
  </p:sldMasterIdLst>
  <p:notesMasterIdLst>
    <p:notesMasterId r:id="rId19"/>
  </p:notesMasterIdLst>
  <p:sldIdLst>
    <p:sldId id="256" r:id="rId2"/>
    <p:sldId id="265" r:id="rId3"/>
    <p:sldId id="279" r:id="rId4"/>
    <p:sldId id="263" r:id="rId5"/>
    <p:sldId id="257" r:id="rId6"/>
    <p:sldId id="280" r:id="rId7"/>
    <p:sldId id="267" r:id="rId8"/>
    <p:sldId id="290" r:id="rId9"/>
    <p:sldId id="291" r:id="rId10"/>
    <p:sldId id="292" r:id="rId11"/>
    <p:sldId id="258" r:id="rId12"/>
    <p:sldId id="294" r:id="rId13"/>
    <p:sldId id="293" r:id="rId14"/>
    <p:sldId id="295" r:id="rId15"/>
    <p:sldId id="296" r:id="rId16"/>
    <p:sldId id="297" r:id="rId17"/>
    <p:sldId id="286" r:id="rId18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20"/>
    </p:embeddedFont>
    <p:embeddedFont>
      <p:font typeface="Fira Sans Extra Condensed" panose="020B0503050000020004" pitchFamily="34" charset="0"/>
      <p:regular r:id="rId21"/>
      <p:bold r:id="rId22"/>
    </p:embeddedFont>
    <p:embeddedFont>
      <p:font typeface="Roboto" panose="02000000000000000000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F8E30-CF9A-495E-81C0-B21C25D11386}" v="3" dt="2026-01-21T14:28:48.170"/>
  </p1510:revLst>
</p1510:revInfo>
</file>

<file path=ppt/tableStyles.xml><?xml version="1.0" encoding="utf-8"?>
<a:tblStyleLst xmlns:a="http://schemas.openxmlformats.org/drawingml/2006/main" def="{44966361-D6BA-48C2-8206-D9853407CE2C}">
  <a:tblStyle styleId="{44966361-D6BA-48C2-8206-D9853407CE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LIENE SOUZA" userId="a0990b413b41759f" providerId="LiveId" clId="{F7180646-5CD5-4F50-BA34-579C68B6D6AC}"/>
    <pc:docChg chg="modSld">
      <pc:chgData name="NILIENE SOUZA" userId="a0990b413b41759f" providerId="LiveId" clId="{F7180646-5CD5-4F50-BA34-579C68B6D6AC}" dt="2026-01-21T14:28:48.169" v="2" actId="113"/>
      <pc:docMkLst>
        <pc:docMk/>
      </pc:docMkLst>
      <pc:sldChg chg="modSp">
        <pc:chgData name="NILIENE SOUZA" userId="a0990b413b41759f" providerId="LiveId" clId="{F7180646-5CD5-4F50-BA34-579C68B6D6AC}" dt="2026-01-21T14:28:48.169" v="2" actId="113"/>
        <pc:sldMkLst>
          <pc:docMk/>
          <pc:sldMk cId="0" sldId="256"/>
        </pc:sldMkLst>
        <pc:spChg chg="mod">
          <ac:chgData name="NILIENE SOUZA" userId="a0990b413b41759f" providerId="LiveId" clId="{F7180646-5CD5-4F50-BA34-579C68B6D6AC}" dt="2026-01-21T14:28:44.008" v="1" actId="207"/>
          <ac:spMkLst>
            <pc:docMk/>
            <pc:sldMk cId="0" sldId="256"/>
            <ac:spMk id="55" creationId="{00000000-0000-0000-0000-000000000000}"/>
          </ac:spMkLst>
        </pc:spChg>
        <pc:spChg chg="mod">
          <ac:chgData name="NILIENE SOUZA" userId="a0990b413b41759f" providerId="LiveId" clId="{F7180646-5CD5-4F50-BA34-579C68B6D6AC}" dt="2026-01-21T14:28:48.169" v="2" actId="113"/>
          <ac:spMkLst>
            <pc:docMk/>
            <pc:sldMk cId="0" sldId="256"/>
            <ac:spMk id="5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>
          <a:extLst>
            <a:ext uri="{FF2B5EF4-FFF2-40B4-BE49-F238E27FC236}">
              <a16:creationId xmlns:a16="http://schemas.microsoft.com/office/drawing/2014/main" id="{83981713-D2E1-E6BF-410F-0C8D2B275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f0e7c1b14b_0_678:notes">
            <a:extLst>
              <a:ext uri="{FF2B5EF4-FFF2-40B4-BE49-F238E27FC236}">
                <a16:creationId xmlns:a16="http://schemas.microsoft.com/office/drawing/2014/main" id="{DF158167-E1A0-E5DC-5877-25F5D51A0C2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5" name="Google Shape;585;gf0e7c1b14b_0_678:notes">
            <a:extLst>
              <a:ext uri="{FF2B5EF4-FFF2-40B4-BE49-F238E27FC236}">
                <a16:creationId xmlns:a16="http://schemas.microsoft.com/office/drawing/2014/main" id="{15B3015A-A438-8E4B-6FCF-B96D711DF8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6266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0e7c1b14b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f0e7c1b14b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>
          <a:extLst>
            <a:ext uri="{FF2B5EF4-FFF2-40B4-BE49-F238E27FC236}">
              <a16:creationId xmlns:a16="http://schemas.microsoft.com/office/drawing/2014/main" id="{AC8206EF-3A68-9AFF-6387-4575071D5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0e7c1b14b_0_127:notes">
            <a:extLst>
              <a:ext uri="{FF2B5EF4-FFF2-40B4-BE49-F238E27FC236}">
                <a16:creationId xmlns:a16="http://schemas.microsoft.com/office/drawing/2014/main" id="{A3E6FD81-41DF-00A5-0698-A40291774E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f0e7c1b14b_0_127:notes">
            <a:extLst>
              <a:ext uri="{FF2B5EF4-FFF2-40B4-BE49-F238E27FC236}">
                <a16:creationId xmlns:a16="http://schemas.microsoft.com/office/drawing/2014/main" id="{1747AAD3-3168-AC21-5424-9D0A70338EC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8089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>
          <a:extLst>
            <a:ext uri="{FF2B5EF4-FFF2-40B4-BE49-F238E27FC236}">
              <a16:creationId xmlns:a16="http://schemas.microsoft.com/office/drawing/2014/main" id="{0925DBAD-E95F-F0B0-06D7-097CF14320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0e7c1b14b_0_127:notes">
            <a:extLst>
              <a:ext uri="{FF2B5EF4-FFF2-40B4-BE49-F238E27FC236}">
                <a16:creationId xmlns:a16="http://schemas.microsoft.com/office/drawing/2014/main" id="{FDC21CEC-7CD3-02A1-6C74-3E76E1A74CD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f0e7c1b14b_0_127:notes">
            <a:extLst>
              <a:ext uri="{FF2B5EF4-FFF2-40B4-BE49-F238E27FC236}">
                <a16:creationId xmlns:a16="http://schemas.microsoft.com/office/drawing/2014/main" id="{E4930C5E-1110-EA6B-E032-50C84BC7CF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88852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>
          <a:extLst>
            <a:ext uri="{FF2B5EF4-FFF2-40B4-BE49-F238E27FC236}">
              <a16:creationId xmlns:a16="http://schemas.microsoft.com/office/drawing/2014/main" id="{FE24D5DE-C6F5-D9AE-2998-D1F083761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0e7c1b14b_0_127:notes">
            <a:extLst>
              <a:ext uri="{FF2B5EF4-FFF2-40B4-BE49-F238E27FC236}">
                <a16:creationId xmlns:a16="http://schemas.microsoft.com/office/drawing/2014/main" id="{00515E08-AF91-FF0C-24CC-B4954D0254E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f0e7c1b14b_0_127:notes">
            <a:extLst>
              <a:ext uri="{FF2B5EF4-FFF2-40B4-BE49-F238E27FC236}">
                <a16:creationId xmlns:a16="http://schemas.microsoft.com/office/drawing/2014/main" id="{3744BAAC-3918-CCD1-4CF9-5733466159F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4356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>
          <a:extLst>
            <a:ext uri="{FF2B5EF4-FFF2-40B4-BE49-F238E27FC236}">
              <a16:creationId xmlns:a16="http://schemas.microsoft.com/office/drawing/2014/main" id="{642FE00A-F982-3983-EB21-560D771F2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0e7c1b14b_0_127:notes">
            <a:extLst>
              <a:ext uri="{FF2B5EF4-FFF2-40B4-BE49-F238E27FC236}">
                <a16:creationId xmlns:a16="http://schemas.microsoft.com/office/drawing/2014/main" id="{79DDDCA8-D817-CBE7-F59C-B721ABF9A3F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f0e7c1b14b_0_127:notes">
            <a:extLst>
              <a:ext uri="{FF2B5EF4-FFF2-40B4-BE49-F238E27FC236}">
                <a16:creationId xmlns:a16="http://schemas.microsoft.com/office/drawing/2014/main" id="{A129B373-6AB4-29E6-4810-5F26A5D47CD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0129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>
          <a:extLst>
            <a:ext uri="{FF2B5EF4-FFF2-40B4-BE49-F238E27FC236}">
              <a16:creationId xmlns:a16="http://schemas.microsoft.com/office/drawing/2014/main" id="{D819F2CB-9596-33C0-3850-0C18E46A5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0e7c1b14b_0_127:notes">
            <a:extLst>
              <a:ext uri="{FF2B5EF4-FFF2-40B4-BE49-F238E27FC236}">
                <a16:creationId xmlns:a16="http://schemas.microsoft.com/office/drawing/2014/main" id="{84C59CD0-539F-0A83-3DFA-D9CE4F04BD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f0e7c1b14b_0_127:notes">
            <a:extLst>
              <a:ext uri="{FF2B5EF4-FFF2-40B4-BE49-F238E27FC236}">
                <a16:creationId xmlns:a16="http://schemas.microsoft.com/office/drawing/2014/main" id="{231107A5-E3F6-92DD-3843-64B7411EEF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05772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" name="Google Shape;1644;ged0c947175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5" name="Google Shape;1645;ged0c947175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f2207828e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f2207828e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Google Shape;1324;ged0c947175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5" name="Google Shape;1325;ged0c947175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f0e7c1b14b_0_7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f0e7c1b14b_0_7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f0e7c1b14b_0_2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f0e7c1b14b_0_2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Google Shape;1401;ged0c947175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2" name="Google Shape;1402;ged0c947175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f0e7c1b14b_0_6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5" name="Google Shape;585;gf0e7c1b14b_0_6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>
          <a:extLst>
            <a:ext uri="{FF2B5EF4-FFF2-40B4-BE49-F238E27FC236}">
              <a16:creationId xmlns:a16="http://schemas.microsoft.com/office/drawing/2014/main" id="{8A0F9CC4-D921-F5EA-5053-16577CBD7C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f0e7c1b14b_0_678:notes">
            <a:extLst>
              <a:ext uri="{FF2B5EF4-FFF2-40B4-BE49-F238E27FC236}">
                <a16:creationId xmlns:a16="http://schemas.microsoft.com/office/drawing/2014/main" id="{B80640EC-A17D-6AB5-8B9F-F357178889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5" name="Google Shape;585;gf0e7c1b14b_0_678:notes">
            <a:extLst>
              <a:ext uri="{FF2B5EF4-FFF2-40B4-BE49-F238E27FC236}">
                <a16:creationId xmlns:a16="http://schemas.microsoft.com/office/drawing/2014/main" id="{9A960A0C-D1DB-C308-CE88-CF7E120E587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6133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>
          <a:extLst>
            <a:ext uri="{FF2B5EF4-FFF2-40B4-BE49-F238E27FC236}">
              <a16:creationId xmlns:a16="http://schemas.microsoft.com/office/drawing/2014/main" id="{07F57B32-EE08-F298-E8BF-F722F1528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gf0e7c1b14b_0_678:notes">
            <a:extLst>
              <a:ext uri="{FF2B5EF4-FFF2-40B4-BE49-F238E27FC236}">
                <a16:creationId xmlns:a16="http://schemas.microsoft.com/office/drawing/2014/main" id="{BC332CF3-C1D9-8253-C009-06B1FF48BF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5" name="Google Shape;585;gf0e7c1b14b_0_678:notes">
            <a:extLst>
              <a:ext uri="{FF2B5EF4-FFF2-40B4-BE49-F238E27FC236}">
                <a16:creationId xmlns:a16="http://schemas.microsoft.com/office/drawing/2014/main" id="{81B9308A-42DA-8C48-F60C-F140A42016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6459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867500" y="1162650"/>
            <a:ext cx="47802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867500" y="3418950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558475"/>
            <a:ext cx="6576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8" name="Google Shape;38;p11"/>
          <p:cNvSpPr txBox="1">
            <a:spLocks noGrp="1"/>
          </p:cNvSpPr>
          <p:nvPr>
            <p:ph type="subTitle" idx="1"/>
          </p:nvPr>
        </p:nvSpPr>
        <p:spPr>
          <a:xfrm>
            <a:off x="1284000" y="3069625"/>
            <a:ext cx="6576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subTitle" idx="1"/>
          </p:nvPr>
        </p:nvSpPr>
        <p:spPr>
          <a:xfrm>
            <a:off x="720000" y="1212525"/>
            <a:ext cx="2907600" cy="135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4"/>
          <p:cNvSpPr txBox="1">
            <a:spLocks noGrp="1"/>
          </p:cNvSpPr>
          <p:nvPr>
            <p:ph type="ctrTitle"/>
          </p:nvPr>
        </p:nvSpPr>
        <p:spPr>
          <a:xfrm>
            <a:off x="2429950" y="669825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subTitle" idx="1"/>
          </p:nvPr>
        </p:nvSpPr>
        <p:spPr>
          <a:xfrm>
            <a:off x="2425075" y="1704550"/>
            <a:ext cx="4293900" cy="182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720000" y="2179625"/>
            <a:ext cx="770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2996550" y="1337825"/>
            <a:ext cx="31509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2391925" y="3132175"/>
            <a:ext cx="43602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1181425" y="2303125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2"/>
          </p:nvPr>
        </p:nvSpPr>
        <p:spPr>
          <a:xfrm>
            <a:off x="4836300" y="2303125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Font typeface="Bebas Neue"/>
              <a:buNone/>
              <a:defRPr sz="25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3"/>
          </p:nvPr>
        </p:nvSpPr>
        <p:spPr>
          <a:xfrm>
            <a:off x="1181425" y="2917150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4"/>
          </p:nvPr>
        </p:nvSpPr>
        <p:spPr>
          <a:xfrm>
            <a:off x="4836300" y="2917150"/>
            <a:ext cx="29076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3322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1388100" y="1307100"/>
            <a:ext cx="63678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720000" y="367423"/>
            <a:ext cx="7704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ubTitle" idx="1"/>
          </p:nvPr>
        </p:nvSpPr>
        <p:spPr>
          <a:xfrm>
            <a:off x="2241550" y="1348750"/>
            <a:ext cx="4661100" cy="168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720000" y="22854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Fira Sans Extra Condensed SemiBold"/>
              <a:buNone/>
              <a:defRPr sz="350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ctrTitle"/>
          </p:nvPr>
        </p:nvSpPr>
        <p:spPr>
          <a:xfrm>
            <a:off x="867500" y="1162650"/>
            <a:ext cx="4780200" cy="21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FIGURAS DE LINGUAGENS</a:t>
            </a:r>
          </a:p>
        </p:txBody>
      </p:sp>
      <p:sp>
        <p:nvSpPr>
          <p:cNvPr id="56" name="Google Shape;56;p18"/>
          <p:cNvSpPr txBox="1">
            <a:spLocks noGrp="1"/>
          </p:cNvSpPr>
          <p:nvPr>
            <p:ph type="subTitle" idx="1"/>
          </p:nvPr>
        </p:nvSpPr>
        <p:spPr>
          <a:xfrm>
            <a:off x="867500" y="3418950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Parte 3 – Figuras Sonoras</a:t>
            </a:r>
            <a:endParaRPr b="1" dirty="0"/>
          </a:p>
        </p:txBody>
      </p:sp>
      <p:grpSp>
        <p:nvGrpSpPr>
          <p:cNvPr id="57" name="Google Shape;57;p18"/>
          <p:cNvGrpSpPr/>
          <p:nvPr/>
        </p:nvGrpSpPr>
        <p:grpSpPr>
          <a:xfrm>
            <a:off x="5581550" y="1114525"/>
            <a:ext cx="2847353" cy="2647805"/>
            <a:chOff x="5581550" y="1114525"/>
            <a:chExt cx="2847353" cy="2647805"/>
          </a:xfrm>
        </p:grpSpPr>
        <p:sp>
          <p:nvSpPr>
            <p:cNvPr id="58" name="Google Shape;58;p18"/>
            <p:cNvSpPr/>
            <p:nvPr/>
          </p:nvSpPr>
          <p:spPr>
            <a:xfrm flipH="1">
              <a:off x="6192943" y="1942366"/>
              <a:ext cx="1765421" cy="1307565"/>
            </a:xfrm>
            <a:custGeom>
              <a:avLst/>
              <a:gdLst/>
              <a:ahLst/>
              <a:cxnLst/>
              <a:rect l="l" t="t" r="r" b="b"/>
              <a:pathLst>
                <a:path w="92868" h="68783" extrusionOk="0">
                  <a:moveTo>
                    <a:pt x="35660" y="0"/>
                  </a:moveTo>
                  <a:lnTo>
                    <a:pt x="3303" y="39495"/>
                  </a:lnTo>
                  <a:lnTo>
                    <a:pt x="1" y="43198"/>
                  </a:lnTo>
                  <a:lnTo>
                    <a:pt x="21683" y="66948"/>
                  </a:lnTo>
                  <a:cubicBezTo>
                    <a:pt x="22918" y="68227"/>
                    <a:pt x="24466" y="68782"/>
                    <a:pt x="26223" y="68782"/>
                  </a:cubicBezTo>
                  <a:cubicBezTo>
                    <a:pt x="37805" y="68782"/>
                    <a:pt x="58476" y="44666"/>
                    <a:pt x="58476" y="44666"/>
                  </a:cubicBezTo>
                  <a:cubicBezTo>
                    <a:pt x="61978" y="47735"/>
                    <a:pt x="66915" y="48302"/>
                    <a:pt x="68750" y="48368"/>
                  </a:cubicBezTo>
                  <a:cubicBezTo>
                    <a:pt x="68772" y="48370"/>
                    <a:pt x="68795" y="48371"/>
                    <a:pt x="68817" y="48371"/>
                  </a:cubicBezTo>
                  <a:cubicBezTo>
                    <a:pt x="69187" y="48371"/>
                    <a:pt x="69486" y="48111"/>
                    <a:pt x="69517" y="47701"/>
                  </a:cubicBezTo>
                  <a:lnTo>
                    <a:pt x="69884" y="41297"/>
                  </a:lnTo>
                  <a:cubicBezTo>
                    <a:pt x="71791" y="46655"/>
                    <a:pt x="75806" y="47637"/>
                    <a:pt x="78519" y="47637"/>
                  </a:cubicBezTo>
                  <a:cubicBezTo>
                    <a:pt x="79319" y="47637"/>
                    <a:pt x="80006" y="47551"/>
                    <a:pt x="80492" y="47468"/>
                  </a:cubicBezTo>
                  <a:cubicBezTo>
                    <a:pt x="80892" y="47368"/>
                    <a:pt x="81226" y="47001"/>
                    <a:pt x="81226" y="46534"/>
                  </a:cubicBezTo>
                  <a:lnTo>
                    <a:pt x="81192" y="42064"/>
                  </a:lnTo>
                  <a:lnTo>
                    <a:pt x="81192" y="42064"/>
                  </a:lnTo>
                  <a:cubicBezTo>
                    <a:pt x="82679" y="44888"/>
                    <a:pt x="85250" y="45661"/>
                    <a:pt x="87604" y="45661"/>
                  </a:cubicBezTo>
                  <a:cubicBezTo>
                    <a:pt x="89420" y="45661"/>
                    <a:pt x="91107" y="45200"/>
                    <a:pt x="92067" y="44866"/>
                  </a:cubicBezTo>
                  <a:cubicBezTo>
                    <a:pt x="92567" y="44699"/>
                    <a:pt x="92867" y="44199"/>
                    <a:pt x="92734" y="43698"/>
                  </a:cubicBezTo>
                  <a:lnTo>
                    <a:pt x="87830" y="21382"/>
                  </a:lnTo>
                  <a:lnTo>
                    <a:pt x="74988" y="1368"/>
                  </a:lnTo>
                  <a:lnTo>
                    <a:pt x="35660" y="0"/>
                  </a:lnTo>
                  <a:close/>
                </a:path>
              </a:pathLst>
            </a:custGeom>
            <a:solidFill>
              <a:srgbClr val="58687A">
                <a:alpha val="528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8"/>
            <p:cNvSpPr/>
            <p:nvPr/>
          </p:nvSpPr>
          <p:spPr>
            <a:xfrm flipH="1">
              <a:off x="6180264" y="1930161"/>
              <a:ext cx="1790780" cy="1332468"/>
            </a:xfrm>
            <a:custGeom>
              <a:avLst/>
              <a:gdLst/>
              <a:ahLst/>
              <a:cxnLst/>
              <a:rect l="l" t="t" r="r" b="b"/>
              <a:pathLst>
                <a:path w="94202" h="70093" extrusionOk="0">
                  <a:moveTo>
                    <a:pt x="36594" y="1410"/>
                  </a:moveTo>
                  <a:lnTo>
                    <a:pt x="75221" y="2777"/>
                  </a:lnTo>
                  <a:lnTo>
                    <a:pt x="87830" y="22425"/>
                  </a:lnTo>
                  <a:lnTo>
                    <a:pt x="92734" y="44641"/>
                  </a:lnTo>
                  <a:cubicBezTo>
                    <a:pt x="92800" y="44807"/>
                    <a:pt x="92667" y="45008"/>
                    <a:pt x="92500" y="45041"/>
                  </a:cubicBezTo>
                  <a:cubicBezTo>
                    <a:pt x="91514" y="45375"/>
                    <a:pt x="89909" y="45797"/>
                    <a:pt x="88218" y="45797"/>
                  </a:cubicBezTo>
                  <a:cubicBezTo>
                    <a:pt x="86021" y="45797"/>
                    <a:pt x="83679" y="45084"/>
                    <a:pt x="82360" y="42539"/>
                  </a:cubicBezTo>
                  <a:cubicBezTo>
                    <a:pt x="82249" y="42318"/>
                    <a:pt x="82047" y="42189"/>
                    <a:pt x="81810" y="42189"/>
                  </a:cubicBezTo>
                  <a:cubicBezTo>
                    <a:pt x="81761" y="42189"/>
                    <a:pt x="81711" y="42194"/>
                    <a:pt x="81659" y="42206"/>
                  </a:cubicBezTo>
                  <a:cubicBezTo>
                    <a:pt x="81392" y="42306"/>
                    <a:pt x="81192" y="42539"/>
                    <a:pt x="81192" y="42839"/>
                  </a:cubicBezTo>
                  <a:lnTo>
                    <a:pt x="81225" y="47309"/>
                  </a:lnTo>
                  <a:cubicBezTo>
                    <a:pt x="81225" y="47443"/>
                    <a:pt x="81159" y="47543"/>
                    <a:pt x="80992" y="47576"/>
                  </a:cubicBezTo>
                  <a:cubicBezTo>
                    <a:pt x="80498" y="47666"/>
                    <a:pt x="79842" y="47747"/>
                    <a:pt x="79095" y="47747"/>
                  </a:cubicBezTo>
                  <a:cubicBezTo>
                    <a:pt x="76513" y="47747"/>
                    <a:pt x="72852" y="46774"/>
                    <a:pt x="71118" y="41805"/>
                  </a:cubicBezTo>
                  <a:cubicBezTo>
                    <a:pt x="71027" y="41530"/>
                    <a:pt x="70767" y="41367"/>
                    <a:pt x="70519" y="41367"/>
                  </a:cubicBezTo>
                  <a:cubicBezTo>
                    <a:pt x="70496" y="41367"/>
                    <a:pt x="70474" y="41369"/>
                    <a:pt x="70451" y="41372"/>
                  </a:cubicBezTo>
                  <a:cubicBezTo>
                    <a:pt x="70151" y="41438"/>
                    <a:pt x="69884" y="41672"/>
                    <a:pt x="69884" y="41972"/>
                  </a:cubicBezTo>
                  <a:lnTo>
                    <a:pt x="69517" y="48377"/>
                  </a:lnTo>
                  <a:cubicBezTo>
                    <a:pt x="69517" y="48410"/>
                    <a:pt x="69484" y="48477"/>
                    <a:pt x="69450" y="48477"/>
                  </a:cubicBezTo>
                  <a:cubicBezTo>
                    <a:pt x="67549" y="48377"/>
                    <a:pt x="62812" y="47843"/>
                    <a:pt x="59510" y="44908"/>
                  </a:cubicBezTo>
                  <a:cubicBezTo>
                    <a:pt x="59376" y="44807"/>
                    <a:pt x="59210" y="44741"/>
                    <a:pt x="59043" y="44741"/>
                  </a:cubicBezTo>
                  <a:cubicBezTo>
                    <a:pt x="58876" y="44741"/>
                    <a:pt x="58776" y="44841"/>
                    <a:pt x="58643" y="44974"/>
                  </a:cubicBezTo>
                  <a:cubicBezTo>
                    <a:pt x="58442" y="45174"/>
                    <a:pt x="38328" y="68524"/>
                    <a:pt x="27120" y="68858"/>
                  </a:cubicBezTo>
                  <a:cubicBezTo>
                    <a:pt x="27067" y="68859"/>
                    <a:pt x="27015" y="68859"/>
                    <a:pt x="26962" y="68859"/>
                  </a:cubicBezTo>
                  <a:cubicBezTo>
                    <a:pt x="25237" y="68859"/>
                    <a:pt x="23885" y="68324"/>
                    <a:pt x="22817" y="67223"/>
                  </a:cubicBezTo>
                  <a:lnTo>
                    <a:pt x="1502" y="43840"/>
                  </a:lnTo>
                  <a:lnTo>
                    <a:pt x="4404" y="40638"/>
                  </a:lnTo>
                  <a:lnTo>
                    <a:pt x="36594" y="1410"/>
                  </a:lnTo>
                  <a:close/>
                  <a:moveTo>
                    <a:pt x="36263" y="0"/>
                  </a:moveTo>
                  <a:cubicBezTo>
                    <a:pt x="36105" y="0"/>
                    <a:pt x="35971" y="70"/>
                    <a:pt x="35860" y="209"/>
                  </a:cubicBezTo>
                  <a:lnTo>
                    <a:pt x="3503" y="39704"/>
                  </a:lnTo>
                  <a:lnTo>
                    <a:pt x="201" y="43406"/>
                  </a:lnTo>
                  <a:cubicBezTo>
                    <a:pt x="1" y="43673"/>
                    <a:pt x="1" y="44007"/>
                    <a:pt x="201" y="44240"/>
                  </a:cubicBezTo>
                  <a:lnTo>
                    <a:pt x="21950" y="68091"/>
                  </a:lnTo>
                  <a:cubicBezTo>
                    <a:pt x="23217" y="69425"/>
                    <a:pt x="24885" y="70092"/>
                    <a:pt x="26920" y="70092"/>
                  </a:cubicBezTo>
                  <a:cubicBezTo>
                    <a:pt x="26987" y="70092"/>
                    <a:pt x="27087" y="70092"/>
                    <a:pt x="27220" y="70059"/>
                  </a:cubicBezTo>
                  <a:cubicBezTo>
                    <a:pt x="38195" y="69725"/>
                    <a:pt x="56241" y="49644"/>
                    <a:pt x="59243" y="46175"/>
                  </a:cubicBezTo>
                  <a:cubicBezTo>
                    <a:pt x="62812" y="49010"/>
                    <a:pt x="67516" y="49544"/>
                    <a:pt x="69417" y="49644"/>
                  </a:cubicBezTo>
                  <a:cubicBezTo>
                    <a:pt x="70184" y="49644"/>
                    <a:pt x="70818" y="49077"/>
                    <a:pt x="70851" y="48343"/>
                  </a:cubicBezTo>
                  <a:lnTo>
                    <a:pt x="71051" y="44407"/>
                  </a:lnTo>
                  <a:cubicBezTo>
                    <a:pt x="73278" y="48151"/>
                    <a:pt x="76798" y="48897"/>
                    <a:pt x="79200" y="48897"/>
                  </a:cubicBezTo>
                  <a:cubicBezTo>
                    <a:pt x="80072" y="48897"/>
                    <a:pt x="80797" y="48799"/>
                    <a:pt x="81259" y="48710"/>
                  </a:cubicBezTo>
                  <a:cubicBezTo>
                    <a:pt x="82026" y="48577"/>
                    <a:pt x="82560" y="47943"/>
                    <a:pt x="82560" y="47176"/>
                  </a:cubicBezTo>
                  <a:lnTo>
                    <a:pt x="82560" y="44674"/>
                  </a:lnTo>
                  <a:cubicBezTo>
                    <a:pt x="84194" y="46375"/>
                    <a:pt x="86362" y="46876"/>
                    <a:pt x="88343" y="46876"/>
                  </a:cubicBezTo>
                  <a:cubicBezTo>
                    <a:pt x="90324" y="46876"/>
                    <a:pt x="92117" y="46375"/>
                    <a:pt x="93000" y="46075"/>
                  </a:cubicBezTo>
                  <a:cubicBezTo>
                    <a:pt x="93734" y="45842"/>
                    <a:pt x="94201" y="45008"/>
                    <a:pt x="94035" y="44207"/>
                  </a:cubicBezTo>
                  <a:lnTo>
                    <a:pt x="89098" y="21891"/>
                  </a:lnTo>
                  <a:cubicBezTo>
                    <a:pt x="89098" y="21824"/>
                    <a:pt x="89064" y="21724"/>
                    <a:pt x="89031" y="21691"/>
                  </a:cubicBezTo>
                  <a:lnTo>
                    <a:pt x="76188" y="1677"/>
                  </a:lnTo>
                  <a:cubicBezTo>
                    <a:pt x="76055" y="1510"/>
                    <a:pt x="75888" y="1376"/>
                    <a:pt x="75688" y="1376"/>
                  </a:cubicBezTo>
                  <a:lnTo>
                    <a:pt x="36360" y="9"/>
                  </a:lnTo>
                  <a:cubicBezTo>
                    <a:pt x="36327" y="3"/>
                    <a:pt x="36294" y="0"/>
                    <a:pt x="362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" name="Google Shape;60;p18"/>
            <p:cNvGrpSpPr/>
            <p:nvPr/>
          </p:nvGrpSpPr>
          <p:grpSpPr>
            <a:xfrm flipH="1">
              <a:off x="6400939" y="2116390"/>
              <a:ext cx="609654" cy="729056"/>
              <a:chOff x="6999860" y="2116390"/>
              <a:chExt cx="609654" cy="729056"/>
            </a:xfrm>
          </p:grpSpPr>
          <p:sp>
            <p:nvSpPr>
              <p:cNvPr id="61" name="Google Shape;61;p18"/>
              <p:cNvSpPr/>
              <p:nvPr/>
            </p:nvSpPr>
            <p:spPr>
              <a:xfrm>
                <a:off x="7459278" y="2142054"/>
                <a:ext cx="150236" cy="604708"/>
              </a:xfrm>
              <a:custGeom>
                <a:avLst/>
                <a:gdLst/>
                <a:ahLst/>
                <a:cxnLst/>
                <a:rect l="l" t="t" r="r" b="b"/>
                <a:pathLst>
                  <a:path w="7903" h="31810" extrusionOk="0">
                    <a:moveTo>
                      <a:pt x="607" y="0"/>
                    </a:moveTo>
                    <a:cubicBezTo>
                      <a:pt x="583" y="0"/>
                      <a:pt x="558" y="2"/>
                      <a:pt x="534" y="4"/>
                    </a:cubicBezTo>
                    <a:cubicBezTo>
                      <a:pt x="201" y="104"/>
                      <a:pt x="0" y="438"/>
                      <a:pt x="34" y="771"/>
                    </a:cubicBezTo>
                    <a:lnTo>
                      <a:pt x="6538" y="31326"/>
                    </a:lnTo>
                    <a:cubicBezTo>
                      <a:pt x="6608" y="31662"/>
                      <a:pt x="6871" y="31810"/>
                      <a:pt x="7141" y="31810"/>
                    </a:cubicBezTo>
                    <a:cubicBezTo>
                      <a:pt x="7515" y="31810"/>
                      <a:pt x="7903" y="31525"/>
                      <a:pt x="7806" y="31060"/>
                    </a:cubicBezTo>
                    <a:lnTo>
                      <a:pt x="1301" y="504"/>
                    </a:lnTo>
                    <a:cubicBezTo>
                      <a:pt x="1209" y="195"/>
                      <a:pt x="915" y="0"/>
                      <a:pt x="6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2" name="Google Shape;62;p18"/>
              <p:cNvGrpSpPr/>
              <p:nvPr/>
            </p:nvGrpSpPr>
            <p:grpSpPr>
              <a:xfrm>
                <a:off x="6999860" y="2116390"/>
                <a:ext cx="543135" cy="729056"/>
                <a:chOff x="6999860" y="2116390"/>
                <a:chExt cx="543135" cy="729056"/>
              </a:xfrm>
            </p:grpSpPr>
            <p:sp>
              <p:nvSpPr>
                <p:cNvPr id="63" name="Google Shape;63;p18"/>
                <p:cNvSpPr/>
                <p:nvPr/>
              </p:nvSpPr>
              <p:spPr>
                <a:xfrm>
                  <a:off x="7233486" y="2116390"/>
                  <a:ext cx="159209" cy="644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75" h="33923" extrusionOk="0">
                      <a:moveTo>
                        <a:pt x="732" y="1"/>
                      </a:moveTo>
                      <a:cubicBezTo>
                        <a:pt x="367" y="1"/>
                        <a:pt x="1" y="277"/>
                        <a:pt x="136" y="720"/>
                      </a:cubicBezTo>
                      <a:lnTo>
                        <a:pt x="7074" y="33410"/>
                      </a:lnTo>
                      <a:cubicBezTo>
                        <a:pt x="7162" y="33705"/>
                        <a:pt x="7434" y="33922"/>
                        <a:pt x="7726" y="33922"/>
                      </a:cubicBezTo>
                      <a:cubicBezTo>
                        <a:pt x="7764" y="33922"/>
                        <a:pt x="7803" y="33918"/>
                        <a:pt x="7841" y="33911"/>
                      </a:cubicBezTo>
                      <a:cubicBezTo>
                        <a:pt x="8175" y="33844"/>
                        <a:pt x="8375" y="33510"/>
                        <a:pt x="8342" y="33177"/>
                      </a:cubicBezTo>
                      <a:lnTo>
                        <a:pt x="1337" y="487"/>
                      </a:lnTo>
                      <a:cubicBezTo>
                        <a:pt x="1266" y="149"/>
                        <a:pt x="999" y="1"/>
                        <a:pt x="73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" name="Google Shape;64;p18"/>
                <p:cNvSpPr/>
                <p:nvPr/>
              </p:nvSpPr>
              <p:spPr>
                <a:xfrm>
                  <a:off x="7290043" y="2123215"/>
                  <a:ext cx="140066" cy="611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8" h="32151" extrusionOk="0">
                      <a:moveTo>
                        <a:pt x="743" y="1"/>
                      </a:moveTo>
                      <a:cubicBezTo>
                        <a:pt x="379" y="1"/>
                        <a:pt x="0" y="282"/>
                        <a:pt x="96" y="762"/>
                      </a:cubicBezTo>
                      <a:lnTo>
                        <a:pt x="6034" y="31650"/>
                      </a:lnTo>
                      <a:cubicBezTo>
                        <a:pt x="6067" y="31950"/>
                        <a:pt x="6367" y="32151"/>
                        <a:pt x="6667" y="32151"/>
                      </a:cubicBezTo>
                      <a:cubicBezTo>
                        <a:pt x="7034" y="32151"/>
                        <a:pt x="7368" y="31784"/>
                        <a:pt x="7268" y="31383"/>
                      </a:cubicBezTo>
                      <a:lnTo>
                        <a:pt x="1330" y="495"/>
                      </a:lnTo>
                      <a:cubicBezTo>
                        <a:pt x="1274" y="154"/>
                        <a:pt x="1012" y="1"/>
                        <a:pt x="74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" name="Google Shape;65;p18"/>
                <p:cNvSpPr/>
                <p:nvPr/>
              </p:nvSpPr>
              <p:spPr>
                <a:xfrm>
                  <a:off x="7346106" y="2129070"/>
                  <a:ext cx="144894" cy="5782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22" h="30420" extrusionOk="0">
                      <a:moveTo>
                        <a:pt x="723" y="1"/>
                      </a:moveTo>
                      <a:cubicBezTo>
                        <a:pt x="363" y="1"/>
                        <a:pt x="0" y="277"/>
                        <a:pt x="116" y="720"/>
                      </a:cubicBezTo>
                      <a:lnTo>
                        <a:pt x="6320" y="29908"/>
                      </a:lnTo>
                      <a:cubicBezTo>
                        <a:pt x="6409" y="30203"/>
                        <a:pt x="6680" y="30420"/>
                        <a:pt x="6972" y="30420"/>
                      </a:cubicBezTo>
                      <a:cubicBezTo>
                        <a:pt x="7010" y="30420"/>
                        <a:pt x="7049" y="30416"/>
                        <a:pt x="7088" y="30408"/>
                      </a:cubicBezTo>
                      <a:cubicBezTo>
                        <a:pt x="7421" y="30342"/>
                        <a:pt x="7621" y="30008"/>
                        <a:pt x="7588" y="29674"/>
                      </a:cubicBezTo>
                      <a:lnTo>
                        <a:pt x="1317" y="487"/>
                      </a:lnTo>
                      <a:cubicBezTo>
                        <a:pt x="1246" y="149"/>
                        <a:pt x="985" y="1"/>
                        <a:pt x="723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" name="Google Shape;66;p18"/>
                <p:cNvSpPr/>
                <p:nvPr/>
              </p:nvSpPr>
              <p:spPr>
                <a:xfrm>
                  <a:off x="7402550" y="2135420"/>
                  <a:ext cx="140446" cy="557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88" h="29341" extrusionOk="0">
                      <a:moveTo>
                        <a:pt x="722" y="1"/>
                      </a:moveTo>
                      <a:cubicBezTo>
                        <a:pt x="363" y="1"/>
                        <a:pt x="0" y="277"/>
                        <a:pt x="116" y="720"/>
                      </a:cubicBezTo>
                      <a:lnTo>
                        <a:pt x="6053" y="28840"/>
                      </a:lnTo>
                      <a:cubicBezTo>
                        <a:pt x="6120" y="29140"/>
                        <a:pt x="6387" y="29340"/>
                        <a:pt x="6687" y="29340"/>
                      </a:cubicBezTo>
                      <a:cubicBezTo>
                        <a:pt x="7054" y="29340"/>
                        <a:pt x="7388" y="28973"/>
                        <a:pt x="7321" y="28573"/>
                      </a:cubicBezTo>
                      <a:lnTo>
                        <a:pt x="1317" y="486"/>
                      </a:lnTo>
                      <a:cubicBezTo>
                        <a:pt x="1246" y="148"/>
                        <a:pt x="985" y="1"/>
                        <a:pt x="722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7" name="Google Shape;67;p18"/>
                <p:cNvSpPr/>
                <p:nvPr/>
              </p:nvSpPr>
              <p:spPr>
                <a:xfrm>
                  <a:off x="7175521" y="2136998"/>
                  <a:ext cx="159475" cy="645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9" h="33932" extrusionOk="0">
                      <a:moveTo>
                        <a:pt x="744" y="1"/>
                      </a:moveTo>
                      <a:cubicBezTo>
                        <a:pt x="375" y="1"/>
                        <a:pt x="0" y="274"/>
                        <a:pt x="116" y="737"/>
                      </a:cubicBezTo>
                      <a:lnTo>
                        <a:pt x="7087" y="33427"/>
                      </a:lnTo>
                      <a:cubicBezTo>
                        <a:pt x="7149" y="33736"/>
                        <a:pt x="7441" y="33931"/>
                        <a:pt x="7775" y="33931"/>
                      </a:cubicBezTo>
                      <a:cubicBezTo>
                        <a:pt x="7802" y="33931"/>
                        <a:pt x="7828" y="33930"/>
                        <a:pt x="7855" y="33927"/>
                      </a:cubicBezTo>
                      <a:cubicBezTo>
                        <a:pt x="8188" y="33827"/>
                        <a:pt x="8388" y="33494"/>
                        <a:pt x="8322" y="33160"/>
                      </a:cubicBezTo>
                      <a:lnTo>
                        <a:pt x="1350" y="470"/>
                      </a:lnTo>
                      <a:cubicBezTo>
                        <a:pt x="1280" y="146"/>
                        <a:pt x="1013" y="1"/>
                        <a:pt x="74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" name="Google Shape;68;p18"/>
                <p:cNvSpPr/>
                <p:nvPr/>
              </p:nvSpPr>
              <p:spPr>
                <a:xfrm>
                  <a:off x="7117158" y="2158290"/>
                  <a:ext cx="158867" cy="644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7" h="33921" extrusionOk="0">
                      <a:moveTo>
                        <a:pt x="730" y="1"/>
                      </a:moveTo>
                      <a:cubicBezTo>
                        <a:pt x="369" y="1"/>
                        <a:pt x="1" y="286"/>
                        <a:pt x="117" y="751"/>
                      </a:cubicBezTo>
                      <a:lnTo>
                        <a:pt x="7055" y="33441"/>
                      </a:lnTo>
                      <a:cubicBezTo>
                        <a:pt x="7142" y="33732"/>
                        <a:pt x="7407" y="33921"/>
                        <a:pt x="7694" y="33921"/>
                      </a:cubicBezTo>
                      <a:cubicBezTo>
                        <a:pt x="7736" y="33921"/>
                        <a:pt x="7779" y="33917"/>
                        <a:pt x="7822" y="33908"/>
                      </a:cubicBezTo>
                      <a:cubicBezTo>
                        <a:pt x="8156" y="33842"/>
                        <a:pt x="8356" y="33508"/>
                        <a:pt x="8323" y="33174"/>
                      </a:cubicBezTo>
                      <a:lnTo>
                        <a:pt x="1318" y="484"/>
                      </a:lnTo>
                      <a:cubicBezTo>
                        <a:pt x="1248" y="149"/>
                        <a:pt x="991" y="1"/>
                        <a:pt x="73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69;p18"/>
                <p:cNvSpPr/>
                <p:nvPr/>
              </p:nvSpPr>
              <p:spPr>
                <a:xfrm>
                  <a:off x="7058224" y="2178973"/>
                  <a:ext cx="159456" cy="6449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8" h="33925" extrusionOk="0">
                      <a:moveTo>
                        <a:pt x="730" y="1"/>
                      </a:moveTo>
                      <a:cubicBezTo>
                        <a:pt x="365" y="1"/>
                        <a:pt x="0" y="273"/>
                        <a:pt x="115" y="731"/>
                      </a:cubicBezTo>
                      <a:lnTo>
                        <a:pt x="7086" y="33421"/>
                      </a:lnTo>
                      <a:cubicBezTo>
                        <a:pt x="7179" y="33730"/>
                        <a:pt x="7473" y="33925"/>
                        <a:pt x="7781" y="33925"/>
                      </a:cubicBezTo>
                      <a:cubicBezTo>
                        <a:pt x="7805" y="33925"/>
                        <a:pt x="7829" y="33923"/>
                        <a:pt x="7854" y="33921"/>
                      </a:cubicBezTo>
                      <a:cubicBezTo>
                        <a:pt x="8187" y="33854"/>
                        <a:pt x="8387" y="33521"/>
                        <a:pt x="8354" y="33187"/>
                      </a:cubicBezTo>
                      <a:lnTo>
                        <a:pt x="1349" y="497"/>
                      </a:lnTo>
                      <a:cubicBezTo>
                        <a:pt x="1277" y="154"/>
                        <a:pt x="1004" y="1"/>
                        <a:pt x="730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" name="Google Shape;70;p18"/>
                <p:cNvSpPr/>
                <p:nvPr/>
              </p:nvSpPr>
              <p:spPr>
                <a:xfrm>
                  <a:off x="6999860" y="2200417"/>
                  <a:ext cx="158848" cy="6450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56" h="33931" extrusionOk="0">
                      <a:moveTo>
                        <a:pt x="724" y="1"/>
                      </a:moveTo>
                      <a:cubicBezTo>
                        <a:pt x="364" y="1"/>
                        <a:pt x="0" y="274"/>
                        <a:pt x="116" y="737"/>
                      </a:cubicBezTo>
                      <a:lnTo>
                        <a:pt x="7088" y="33427"/>
                      </a:lnTo>
                      <a:cubicBezTo>
                        <a:pt x="7149" y="33736"/>
                        <a:pt x="7441" y="33931"/>
                        <a:pt x="7749" y="33931"/>
                      </a:cubicBezTo>
                      <a:cubicBezTo>
                        <a:pt x="7773" y="33931"/>
                        <a:pt x="7797" y="33930"/>
                        <a:pt x="7821" y="33927"/>
                      </a:cubicBezTo>
                      <a:cubicBezTo>
                        <a:pt x="8155" y="33827"/>
                        <a:pt x="8355" y="33494"/>
                        <a:pt x="8322" y="33160"/>
                      </a:cubicBezTo>
                      <a:lnTo>
                        <a:pt x="1317" y="470"/>
                      </a:lnTo>
                      <a:cubicBezTo>
                        <a:pt x="1246" y="146"/>
                        <a:pt x="986" y="1"/>
                        <a:pt x="724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71" name="Google Shape;71;p18"/>
            <p:cNvSpPr/>
            <p:nvPr/>
          </p:nvSpPr>
          <p:spPr>
            <a:xfrm flipH="1">
              <a:off x="5809949" y="1822313"/>
              <a:ext cx="2148415" cy="1075795"/>
            </a:xfrm>
            <a:custGeom>
              <a:avLst/>
              <a:gdLst/>
              <a:ahLst/>
              <a:cxnLst/>
              <a:rect l="l" t="t" r="r" b="b"/>
              <a:pathLst>
                <a:path w="113015" h="56591" extrusionOk="0">
                  <a:moveTo>
                    <a:pt x="67884" y="1"/>
                  </a:moveTo>
                  <a:cubicBezTo>
                    <a:pt x="56197" y="1"/>
                    <a:pt x="37871" y="1998"/>
                    <a:pt x="34526" y="3780"/>
                  </a:cubicBezTo>
                  <a:cubicBezTo>
                    <a:pt x="29989" y="6182"/>
                    <a:pt x="1" y="49513"/>
                    <a:pt x="1" y="49513"/>
                  </a:cubicBezTo>
                  <a:cubicBezTo>
                    <a:pt x="1" y="49513"/>
                    <a:pt x="3103" y="52815"/>
                    <a:pt x="8340" y="56218"/>
                  </a:cubicBezTo>
                  <a:cubicBezTo>
                    <a:pt x="11411" y="56471"/>
                    <a:pt x="14331" y="56591"/>
                    <a:pt x="17102" y="56591"/>
                  </a:cubicBezTo>
                  <a:cubicBezTo>
                    <a:pt x="53704" y="56591"/>
                    <a:pt x="64365" y="35764"/>
                    <a:pt x="54473" y="28198"/>
                  </a:cubicBezTo>
                  <a:cubicBezTo>
                    <a:pt x="52138" y="26697"/>
                    <a:pt x="48769" y="23861"/>
                    <a:pt x="48435" y="21760"/>
                  </a:cubicBezTo>
                  <a:cubicBezTo>
                    <a:pt x="48435" y="21760"/>
                    <a:pt x="60399" y="16229"/>
                    <a:pt x="70088" y="16229"/>
                  </a:cubicBezTo>
                  <a:cubicBezTo>
                    <a:pt x="73301" y="16229"/>
                    <a:pt x="76264" y="16838"/>
                    <a:pt x="78457" y="18458"/>
                  </a:cubicBezTo>
                  <a:cubicBezTo>
                    <a:pt x="91586" y="28120"/>
                    <a:pt x="100058" y="32822"/>
                    <a:pt x="105615" y="32822"/>
                  </a:cubicBezTo>
                  <a:cubicBezTo>
                    <a:pt x="108883" y="32822"/>
                    <a:pt x="111142" y="31197"/>
                    <a:pt x="112748" y="27998"/>
                  </a:cubicBezTo>
                  <a:cubicBezTo>
                    <a:pt x="113015" y="27531"/>
                    <a:pt x="112881" y="26964"/>
                    <a:pt x="112481" y="26630"/>
                  </a:cubicBezTo>
                  <a:cubicBezTo>
                    <a:pt x="107911" y="23094"/>
                    <a:pt x="82193" y="3180"/>
                    <a:pt x="76989" y="912"/>
                  </a:cubicBezTo>
                  <a:cubicBezTo>
                    <a:pt x="75550" y="268"/>
                    <a:pt x="72162" y="1"/>
                    <a:pt x="678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8"/>
            <p:cNvSpPr/>
            <p:nvPr/>
          </p:nvSpPr>
          <p:spPr>
            <a:xfrm flipH="1">
              <a:off x="6328010" y="1809975"/>
              <a:ext cx="1644289" cy="965632"/>
            </a:xfrm>
            <a:custGeom>
              <a:avLst/>
              <a:gdLst/>
              <a:ahLst/>
              <a:cxnLst/>
              <a:rect l="l" t="t" r="r" b="b"/>
              <a:pathLst>
                <a:path w="86496" h="50796" extrusionOk="0">
                  <a:moveTo>
                    <a:pt x="68447" y="0"/>
                  </a:moveTo>
                  <a:cubicBezTo>
                    <a:pt x="56662" y="0"/>
                    <a:pt x="38526" y="1983"/>
                    <a:pt x="34992" y="3896"/>
                  </a:cubicBezTo>
                  <a:cubicBezTo>
                    <a:pt x="30355" y="6397"/>
                    <a:pt x="1401" y="48027"/>
                    <a:pt x="200" y="49795"/>
                  </a:cubicBezTo>
                  <a:cubicBezTo>
                    <a:pt x="0" y="50095"/>
                    <a:pt x="67" y="50462"/>
                    <a:pt x="367" y="50662"/>
                  </a:cubicBezTo>
                  <a:cubicBezTo>
                    <a:pt x="500" y="50763"/>
                    <a:pt x="634" y="50796"/>
                    <a:pt x="734" y="50796"/>
                  </a:cubicBezTo>
                  <a:cubicBezTo>
                    <a:pt x="967" y="50796"/>
                    <a:pt x="1101" y="50696"/>
                    <a:pt x="1234" y="50529"/>
                  </a:cubicBezTo>
                  <a:cubicBezTo>
                    <a:pt x="9540" y="38520"/>
                    <a:pt x="31923" y="6964"/>
                    <a:pt x="35559" y="4996"/>
                  </a:cubicBezTo>
                  <a:cubicBezTo>
                    <a:pt x="38907" y="3188"/>
                    <a:pt x="57077" y="1254"/>
                    <a:pt x="68575" y="1254"/>
                  </a:cubicBezTo>
                  <a:cubicBezTo>
                    <a:pt x="72773" y="1254"/>
                    <a:pt x="76082" y="1512"/>
                    <a:pt x="77455" y="2128"/>
                  </a:cubicBezTo>
                  <a:cubicBezTo>
                    <a:pt x="78756" y="2661"/>
                    <a:pt x="81425" y="4429"/>
                    <a:pt x="85461" y="7265"/>
                  </a:cubicBezTo>
                  <a:cubicBezTo>
                    <a:pt x="85571" y="7326"/>
                    <a:pt x="85690" y="7356"/>
                    <a:pt x="85807" y="7356"/>
                  </a:cubicBezTo>
                  <a:cubicBezTo>
                    <a:pt x="86008" y="7356"/>
                    <a:pt x="86202" y="7267"/>
                    <a:pt x="86328" y="7098"/>
                  </a:cubicBezTo>
                  <a:cubicBezTo>
                    <a:pt x="86495" y="6798"/>
                    <a:pt x="86462" y="6431"/>
                    <a:pt x="86162" y="6231"/>
                  </a:cubicBezTo>
                  <a:cubicBezTo>
                    <a:pt x="81992" y="3295"/>
                    <a:pt x="79357" y="1561"/>
                    <a:pt x="77956" y="960"/>
                  </a:cubicBezTo>
                  <a:cubicBezTo>
                    <a:pt x="76446" y="283"/>
                    <a:pt x="72900" y="0"/>
                    <a:pt x="6844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8"/>
            <p:cNvSpPr/>
            <p:nvPr/>
          </p:nvSpPr>
          <p:spPr>
            <a:xfrm flipH="1">
              <a:off x="6132618" y="1978657"/>
              <a:ext cx="148411" cy="113376"/>
            </a:xfrm>
            <a:custGeom>
              <a:avLst/>
              <a:gdLst/>
              <a:ahLst/>
              <a:cxnLst/>
              <a:rect l="l" t="t" r="r" b="b"/>
              <a:pathLst>
                <a:path w="7807" h="5964" extrusionOk="0">
                  <a:moveTo>
                    <a:pt x="709" y="0"/>
                  </a:moveTo>
                  <a:cubicBezTo>
                    <a:pt x="525" y="0"/>
                    <a:pt x="351" y="84"/>
                    <a:pt x="234" y="260"/>
                  </a:cubicBezTo>
                  <a:cubicBezTo>
                    <a:pt x="1" y="560"/>
                    <a:pt x="67" y="927"/>
                    <a:pt x="334" y="1127"/>
                  </a:cubicBezTo>
                  <a:cubicBezTo>
                    <a:pt x="2269" y="2561"/>
                    <a:pt x="4437" y="4129"/>
                    <a:pt x="6739" y="5830"/>
                  </a:cubicBezTo>
                  <a:cubicBezTo>
                    <a:pt x="6839" y="5930"/>
                    <a:pt x="6972" y="5964"/>
                    <a:pt x="7106" y="5964"/>
                  </a:cubicBezTo>
                  <a:cubicBezTo>
                    <a:pt x="7306" y="5964"/>
                    <a:pt x="7473" y="5897"/>
                    <a:pt x="7606" y="5730"/>
                  </a:cubicBezTo>
                  <a:cubicBezTo>
                    <a:pt x="7806" y="5430"/>
                    <a:pt x="7773" y="5063"/>
                    <a:pt x="7473" y="4830"/>
                  </a:cubicBezTo>
                  <a:cubicBezTo>
                    <a:pt x="5171" y="3128"/>
                    <a:pt x="3003" y="1561"/>
                    <a:pt x="1101" y="126"/>
                  </a:cubicBezTo>
                  <a:cubicBezTo>
                    <a:pt x="976" y="43"/>
                    <a:pt x="840" y="0"/>
                    <a:pt x="7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8"/>
            <p:cNvSpPr/>
            <p:nvPr/>
          </p:nvSpPr>
          <p:spPr>
            <a:xfrm flipH="1">
              <a:off x="5797205" y="2120401"/>
              <a:ext cx="1252417" cy="338169"/>
            </a:xfrm>
            <a:custGeom>
              <a:avLst/>
              <a:gdLst/>
              <a:ahLst/>
              <a:cxnLst/>
              <a:rect l="l" t="t" r="r" b="b"/>
              <a:pathLst>
                <a:path w="65882" h="17789" extrusionOk="0">
                  <a:moveTo>
                    <a:pt x="22271" y="0"/>
                  </a:moveTo>
                  <a:cubicBezTo>
                    <a:pt x="12655" y="0"/>
                    <a:pt x="1069" y="5258"/>
                    <a:pt x="401" y="5580"/>
                  </a:cubicBezTo>
                  <a:cubicBezTo>
                    <a:pt x="134" y="5680"/>
                    <a:pt x="1" y="5946"/>
                    <a:pt x="34" y="6247"/>
                  </a:cubicBezTo>
                  <a:cubicBezTo>
                    <a:pt x="401" y="8682"/>
                    <a:pt x="4204" y="11684"/>
                    <a:pt x="6372" y="13118"/>
                  </a:cubicBezTo>
                  <a:cubicBezTo>
                    <a:pt x="6472" y="13174"/>
                    <a:pt x="6583" y="13200"/>
                    <a:pt x="6693" y="13200"/>
                  </a:cubicBezTo>
                  <a:cubicBezTo>
                    <a:pt x="6913" y="13200"/>
                    <a:pt x="7128" y="13096"/>
                    <a:pt x="7239" y="12918"/>
                  </a:cubicBezTo>
                  <a:cubicBezTo>
                    <a:pt x="7406" y="12618"/>
                    <a:pt x="7339" y="12184"/>
                    <a:pt x="7039" y="12017"/>
                  </a:cubicBezTo>
                  <a:cubicBezTo>
                    <a:pt x="4571" y="10450"/>
                    <a:pt x="2002" y="8115"/>
                    <a:pt x="1368" y="6447"/>
                  </a:cubicBezTo>
                  <a:cubicBezTo>
                    <a:pt x="3682" y="5424"/>
                    <a:pt x="13922" y="1202"/>
                    <a:pt x="22294" y="1202"/>
                  </a:cubicBezTo>
                  <a:cubicBezTo>
                    <a:pt x="25391" y="1202"/>
                    <a:pt x="28233" y="1780"/>
                    <a:pt x="30322" y="3311"/>
                  </a:cubicBezTo>
                  <a:cubicBezTo>
                    <a:pt x="43999" y="13418"/>
                    <a:pt x="52271" y="17788"/>
                    <a:pt x="57842" y="17788"/>
                  </a:cubicBezTo>
                  <a:cubicBezTo>
                    <a:pt x="58576" y="17788"/>
                    <a:pt x="59243" y="17688"/>
                    <a:pt x="59943" y="17521"/>
                  </a:cubicBezTo>
                  <a:cubicBezTo>
                    <a:pt x="62312" y="16988"/>
                    <a:pt x="64146" y="15353"/>
                    <a:pt x="65547" y="12618"/>
                  </a:cubicBezTo>
                  <a:cubicBezTo>
                    <a:pt x="65881" y="11917"/>
                    <a:pt x="65714" y="10983"/>
                    <a:pt x="65047" y="10483"/>
                  </a:cubicBezTo>
                  <a:cubicBezTo>
                    <a:pt x="63279" y="9149"/>
                    <a:pt x="58643" y="5580"/>
                    <a:pt x="53239" y="1443"/>
                  </a:cubicBezTo>
                  <a:cubicBezTo>
                    <a:pt x="53114" y="1360"/>
                    <a:pt x="52977" y="1317"/>
                    <a:pt x="52846" y="1317"/>
                  </a:cubicBezTo>
                  <a:cubicBezTo>
                    <a:pt x="52662" y="1317"/>
                    <a:pt x="52488" y="1401"/>
                    <a:pt x="52371" y="1577"/>
                  </a:cubicBezTo>
                  <a:cubicBezTo>
                    <a:pt x="52138" y="1844"/>
                    <a:pt x="52205" y="2244"/>
                    <a:pt x="52471" y="2444"/>
                  </a:cubicBezTo>
                  <a:cubicBezTo>
                    <a:pt x="57909" y="6547"/>
                    <a:pt x="62545" y="10149"/>
                    <a:pt x="64280" y="11484"/>
                  </a:cubicBezTo>
                  <a:cubicBezTo>
                    <a:pt x="64447" y="11617"/>
                    <a:pt x="64480" y="11851"/>
                    <a:pt x="64413" y="12084"/>
                  </a:cubicBezTo>
                  <a:cubicBezTo>
                    <a:pt x="63246" y="14486"/>
                    <a:pt x="61678" y="15854"/>
                    <a:pt x="59677" y="16354"/>
                  </a:cubicBezTo>
                  <a:cubicBezTo>
                    <a:pt x="59107" y="16493"/>
                    <a:pt x="58493" y="16563"/>
                    <a:pt x="57830" y="16563"/>
                  </a:cubicBezTo>
                  <a:cubicBezTo>
                    <a:pt x="52604" y="16563"/>
                    <a:pt x="44379" y="12173"/>
                    <a:pt x="31056" y="2344"/>
                  </a:cubicBezTo>
                  <a:cubicBezTo>
                    <a:pt x="28730" y="638"/>
                    <a:pt x="25620" y="0"/>
                    <a:pt x="222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8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avLst/>
              <a:gdLst/>
              <a:ahLst/>
              <a:cxnLst/>
              <a:rect l="l" t="t" r="r" b="b"/>
              <a:pathLst>
                <a:path w="93267" h="98958" extrusionOk="0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8"/>
            <p:cNvSpPr/>
            <p:nvPr/>
          </p:nvSpPr>
          <p:spPr>
            <a:xfrm flipH="1">
              <a:off x="5730027" y="1126483"/>
              <a:ext cx="1773006" cy="1881192"/>
            </a:xfrm>
            <a:custGeom>
              <a:avLst/>
              <a:gdLst/>
              <a:ahLst/>
              <a:cxnLst/>
              <a:rect l="l" t="t" r="r" b="b"/>
              <a:pathLst>
                <a:path w="93267" h="98958" extrusionOk="0">
                  <a:moveTo>
                    <a:pt x="10044" y="1"/>
                  </a:moveTo>
                  <a:cubicBezTo>
                    <a:pt x="8566" y="1"/>
                    <a:pt x="6825" y="553"/>
                    <a:pt x="5004" y="2288"/>
                  </a:cubicBezTo>
                  <a:cubicBezTo>
                    <a:pt x="0" y="7092"/>
                    <a:pt x="4337" y="11562"/>
                    <a:pt x="4337" y="11562"/>
                  </a:cubicBezTo>
                  <a:lnTo>
                    <a:pt x="71818" y="86182"/>
                  </a:lnTo>
                  <a:cubicBezTo>
                    <a:pt x="75754" y="90552"/>
                    <a:pt x="80658" y="93954"/>
                    <a:pt x="86128" y="96122"/>
                  </a:cubicBezTo>
                  <a:lnTo>
                    <a:pt x="93267" y="98958"/>
                  </a:lnTo>
                  <a:lnTo>
                    <a:pt x="93267" y="98958"/>
                  </a:lnTo>
                  <a:lnTo>
                    <a:pt x="90698" y="91152"/>
                  </a:lnTo>
                  <a:cubicBezTo>
                    <a:pt x="89031" y="86082"/>
                    <a:pt x="86295" y="81345"/>
                    <a:pt x="82726" y="77409"/>
                  </a:cubicBezTo>
                  <a:lnTo>
                    <a:pt x="14411" y="1688"/>
                  </a:lnTo>
                  <a:cubicBezTo>
                    <a:pt x="14411" y="1688"/>
                    <a:pt x="12629" y="1"/>
                    <a:pt x="1004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8"/>
            <p:cNvSpPr/>
            <p:nvPr/>
          </p:nvSpPr>
          <p:spPr>
            <a:xfrm flipH="1">
              <a:off x="5730655" y="1152223"/>
              <a:ext cx="1772378" cy="1854825"/>
            </a:xfrm>
            <a:custGeom>
              <a:avLst/>
              <a:gdLst/>
              <a:ahLst/>
              <a:cxnLst/>
              <a:rect l="l" t="t" r="r" b="b"/>
              <a:pathLst>
                <a:path w="93234" h="97571" extrusionOk="0">
                  <a:moveTo>
                    <a:pt x="6138" y="0"/>
                  </a:moveTo>
                  <a:cubicBezTo>
                    <a:pt x="5738" y="301"/>
                    <a:pt x="5371" y="567"/>
                    <a:pt x="5004" y="968"/>
                  </a:cubicBezTo>
                  <a:cubicBezTo>
                    <a:pt x="0" y="5738"/>
                    <a:pt x="4337" y="10208"/>
                    <a:pt x="4337" y="10208"/>
                  </a:cubicBezTo>
                  <a:lnTo>
                    <a:pt x="71785" y="84794"/>
                  </a:lnTo>
                  <a:cubicBezTo>
                    <a:pt x="75754" y="89198"/>
                    <a:pt x="80625" y="92567"/>
                    <a:pt x="86095" y="94735"/>
                  </a:cubicBezTo>
                  <a:lnTo>
                    <a:pt x="93234" y="97570"/>
                  </a:lnTo>
                  <a:lnTo>
                    <a:pt x="93234" y="97570"/>
                  </a:lnTo>
                  <a:lnTo>
                    <a:pt x="61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8"/>
            <p:cNvSpPr/>
            <p:nvPr/>
          </p:nvSpPr>
          <p:spPr>
            <a:xfrm flipH="1">
              <a:off x="5716699" y="1114525"/>
              <a:ext cx="1750194" cy="1905201"/>
            </a:xfrm>
            <a:custGeom>
              <a:avLst/>
              <a:gdLst/>
              <a:ahLst/>
              <a:cxnLst/>
              <a:rect l="l" t="t" r="r" b="b"/>
              <a:pathLst>
                <a:path w="92067" h="100221" extrusionOk="0">
                  <a:moveTo>
                    <a:pt x="8097" y="1"/>
                  </a:moveTo>
                  <a:cubicBezTo>
                    <a:pt x="6482" y="1"/>
                    <a:pt x="4592" y="601"/>
                    <a:pt x="2636" y="2484"/>
                  </a:cubicBezTo>
                  <a:cubicBezTo>
                    <a:pt x="968" y="4085"/>
                    <a:pt x="101" y="5853"/>
                    <a:pt x="34" y="7721"/>
                  </a:cubicBezTo>
                  <a:cubicBezTo>
                    <a:pt x="1" y="10556"/>
                    <a:pt x="1869" y="12524"/>
                    <a:pt x="1969" y="12591"/>
                  </a:cubicBezTo>
                  <a:lnTo>
                    <a:pt x="69450" y="87244"/>
                  </a:lnTo>
                  <a:cubicBezTo>
                    <a:pt x="73420" y="91614"/>
                    <a:pt x="78423" y="95117"/>
                    <a:pt x="83994" y="97318"/>
                  </a:cubicBezTo>
                  <a:lnTo>
                    <a:pt x="91132" y="100154"/>
                  </a:lnTo>
                  <a:cubicBezTo>
                    <a:pt x="91199" y="100220"/>
                    <a:pt x="91299" y="100220"/>
                    <a:pt x="91366" y="100220"/>
                  </a:cubicBezTo>
                  <a:cubicBezTo>
                    <a:pt x="91499" y="100220"/>
                    <a:pt x="91666" y="100120"/>
                    <a:pt x="91833" y="100054"/>
                  </a:cubicBezTo>
                  <a:cubicBezTo>
                    <a:pt x="92000" y="99887"/>
                    <a:pt x="92066" y="99620"/>
                    <a:pt x="92000" y="99386"/>
                  </a:cubicBezTo>
                  <a:lnTo>
                    <a:pt x="89398" y="91581"/>
                  </a:lnTo>
                  <a:cubicBezTo>
                    <a:pt x="88230" y="88045"/>
                    <a:pt x="86562" y="84709"/>
                    <a:pt x="84494" y="81674"/>
                  </a:cubicBezTo>
                  <a:cubicBezTo>
                    <a:pt x="84370" y="81487"/>
                    <a:pt x="84168" y="81378"/>
                    <a:pt x="83970" y="81378"/>
                  </a:cubicBezTo>
                  <a:cubicBezTo>
                    <a:pt x="83848" y="81378"/>
                    <a:pt x="83728" y="81419"/>
                    <a:pt x="83627" y="81507"/>
                  </a:cubicBezTo>
                  <a:cubicBezTo>
                    <a:pt x="83327" y="81707"/>
                    <a:pt x="83227" y="82074"/>
                    <a:pt x="83460" y="82374"/>
                  </a:cubicBezTo>
                  <a:cubicBezTo>
                    <a:pt x="85495" y="85310"/>
                    <a:pt x="87063" y="88545"/>
                    <a:pt x="88197" y="91948"/>
                  </a:cubicBezTo>
                  <a:lnTo>
                    <a:pt x="90332" y="98452"/>
                  </a:lnTo>
                  <a:lnTo>
                    <a:pt x="90332" y="98452"/>
                  </a:lnTo>
                  <a:lnTo>
                    <a:pt x="84461" y="96117"/>
                  </a:lnTo>
                  <a:cubicBezTo>
                    <a:pt x="79057" y="94016"/>
                    <a:pt x="74220" y="90580"/>
                    <a:pt x="70351" y="86344"/>
                  </a:cubicBezTo>
                  <a:lnTo>
                    <a:pt x="2903" y="11724"/>
                  </a:lnTo>
                  <a:cubicBezTo>
                    <a:pt x="2836" y="11724"/>
                    <a:pt x="1869" y="10690"/>
                    <a:pt x="1468" y="9155"/>
                  </a:cubicBezTo>
                  <a:cubicBezTo>
                    <a:pt x="935" y="7154"/>
                    <a:pt x="1635" y="5186"/>
                    <a:pt x="3503" y="3384"/>
                  </a:cubicBezTo>
                  <a:cubicBezTo>
                    <a:pt x="5187" y="1778"/>
                    <a:pt x="6787" y="1268"/>
                    <a:pt x="8141" y="1268"/>
                  </a:cubicBezTo>
                  <a:cubicBezTo>
                    <a:pt x="10328" y="1268"/>
                    <a:pt x="11870" y="2599"/>
                    <a:pt x="12076" y="2784"/>
                  </a:cubicBezTo>
                  <a:lnTo>
                    <a:pt x="77323" y="75102"/>
                  </a:lnTo>
                  <a:cubicBezTo>
                    <a:pt x="77429" y="75244"/>
                    <a:pt x="77592" y="75320"/>
                    <a:pt x="77761" y="75320"/>
                  </a:cubicBezTo>
                  <a:cubicBezTo>
                    <a:pt x="77910" y="75320"/>
                    <a:pt x="78065" y="75261"/>
                    <a:pt x="78190" y="75136"/>
                  </a:cubicBezTo>
                  <a:cubicBezTo>
                    <a:pt x="78423" y="74936"/>
                    <a:pt x="78490" y="74535"/>
                    <a:pt x="78223" y="74268"/>
                  </a:cubicBezTo>
                  <a:lnTo>
                    <a:pt x="12977" y="1883"/>
                  </a:lnTo>
                  <a:lnTo>
                    <a:pt x="12943" y="1850"/>
                  </a:lnTo>
                  <a:cubicBezTo>
                    <a:pt x="12901" y="1829"/>
                    <a:pt x="10917" y="1"/>
                    <a:pt x="80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8"/>
            <p:cNvSpPr/>
            <p:nvPr/>
          </p:nvSpPr>
          <p:spPr>
            <a:xfrm flipH="1">
              <a:off x="5729942" y="2975389"/>
              <a:ext cx="34256" cy="32355"/>
            </a:xfrm>
            <a:custGeom>
              <a:avLst/>
              <a:gdLst/>
              <a:ahLst/>
              <a:cxnLst/>
              <a:rect l="l" t="t" r="r" b="b"/>
              <a:pathLst>
                <a:path w="1802" h="1702" extrusionOk="0">
                  <a:moveTo>
                    <a:pt x="1235" y="0"/>
                  </a:moveTo>
                  <a:lnTo>
                    <a:pt x="1" y="934"/>
                  </a:lnTo>
                  <a:lnTo>
                    <a:pt x="1802" y="1702"/>
                  </a:lnTo>
                  <a:lnTo>
                    <a:pt x="1235" y="0"/>
                  </a:lnTo>
                  <a:close/>
                </a:path>
              </a:pathLst>
            </a:custGeom>
            <a:solidFill>
              <a:srgbClr val="1C1A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8"/>
            <p:cNvSpPr/>
            <p:nvPr/>
          </p:nvSpPr>
          <p:spPr>
            <a:xfrm flipH="1">
              <a:off x="6126609" y="2345678"/>
              <a:ext cx="1661170" cy="685672"/>
            </a:xfrm>
            <a:custGeom>
              <a:avLst/>
              <a:gdLst/>
              <a:ahLst/>
              <a:cxnLst/>
              <a:rect l="l" t="t" r="r" b="b"/>
              <a:pathLst>
                <a:path w="87384" h="36069" extrusionOk="0">
                  <a:moveTo>
                    <a:pt x="44333" y="1"/>
                  </a:moveTo>
                  <a:cubicBezTo>
                    <a:pt x="39262" y="2302"/>
                    <a:pt x="34259" y="4637"/>
                    <a:pt x="29389" y="7239"/>
                  </a:cubicBezTo>
                  <a:cubicBezTo>
                    <a:pt x="20049" y="12176"/>
                    <a:pt x="11342" y="18147"/>
                    <a:pt x="3637" y="25452"/>
                  </a:cubicBezTo>
                  <a:cubicBezTo>
                    <a:pt x="2369" y="26620"/>
                    <a:pt x="1168" y="27821"/>
                    <a:pt x="1" y="29088"/>
                  </a:cubicBezTo>
                  <a:cubicBezTo>
                    <a:pt x="5575" y="32569"/>
                    <a:pt x="13400" y="36069"/>
                    <a:pt x="22509" y="36069"/>
                  </a:cubicBezTo>
                  <a:cubicBezTo>
                    <a:pt x="25447" y="36069"/>
                    <a:pt x="28518" y="35705"/>
                    <a:pt x="31690" y="34859"/>
                  </a:cubicBezTo>
                  <a:cubicBezTo>
                    <a:pt x="54573" y="28788"/>
                    <a:pt x="50637" y="21783"/>
                    <a:pt x="70585" y="19348"/>
                  </a:cubicBezTo>
                  <a:cubicBezTo>
                    <a:pt x="83327" y="17813"/>
                    <a:pt x="86429" y="9174"/>
                    <a:pt x="87230" y="5071"/>
                  </a:cubicBezTo>
                  <a:cubicBezTo>
                    <a:pt x="87384" y="4054"/>
                    <a:pt x="86570" y="3151"/>
                    <a:pt x="85603" y="3151"/>
                  </a:cubicBezTo>
                  <a:cubicBezTo>
                    <a:pt x="85524" y="3151"/>
                    <a:pt x="85443" y="3157"/>
                    <a:pt x="85362" y="3170"/>
                  </a:cubicBezTo>
                  <a:cubicBezTo>
                    <a:pt x="80995" y="3888"/>
                    <a:pt x="71034" y="5398"/>
                    <a:pt x="65308" y="5398"/>
                  </a:cubicBezTo>
                  <a:cubicBezTo>
                    <a:pt x="64386" y="5398"/>
                    <a:pt x="63574" y="5359"/>
                    <a:pt x="62913" y="5271"/>
                  </a:cubicBezTo>
                  <a:cubicBezTo>
                    <a:pt x="55941" y="4337"/>
                    <a:pt x="48869" y="2669"/>
                    <a:pt x="443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8"/>
            <p:cNvSpPr/>
            <p:nvPr/>
          </p:nvSpPr>
          <p:spPr>
            <a:xfrm flipH="1">
              <a:off x="6978584" y="2843493"/>
              <a:ext cx="111627" cy="45662"/>
            </a:xfrm>
            <a:custGeom>
              <a:avLst/>
              <a:gdLst/>
              <a:ahLst/>
              <a:cxnLst/>
              <a:rect l="l" t="t" r="r" b="b"/>
              <a:pathLst>
                <a:path w="5872" h="2402" fill="none" extrusionOk="0">
                  <a:moveTo>
                    <a:pt x="1" y="2402"/>
                  </a:moveTo>
                  <a:cubicBezTo>
                    <a:pt x="1936" y="1768"/>
                    <a:pt x="3870" y="967"/>
                    <a:pt x="5872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8"/>
            <p:cNvSpPr/>
            <p:nvPr/>
          </p:nvSpPr>
          <p:spPr>
            <a:xfrm flipH="1">
              <a:off x="7179605" y="2914517"/>
              <a:ext cx="104650" cy="17128"/>
            </a:xfrm>
            <a:custGeom>
              <a:avLst/>
              <a:gdLst/>
              <a:ahLst/>
              <a:cxnLst/>
              <a:rect l="l" t="t" r="r" b="b"/>
              <a:pathLst>
                <a:path w="5505" h="901" fill="none" extrusionOk="0">
                  <a:moveTo>
                    <a:pt x="1" y="901"/>
                  </a:moveTo>
                  <a:cubicBezTo>
                    <a:pt x="1735" y="734"/>
                    <a:pt x="3570" y="400"/>
                    <a:pt x="5504" y="0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8"/>
            <p:cNvSpPr/>
            <p:nvPr/>
          </p:nvSpPr>
          <p:spPr>
            <a:xfrm flipH="1">
              <a:off x="7336891" y="2899917"/>
              <a:ext cx="286633" cy="43780"/>
            </a:xfrm>
            <a:custGeom>
              <a:avLst/>
              <a:gdLst/>
              <a:ahLst/>
              <a:cxnLst/>
              <a:rect l="l" t="t" r="r" b="b"/>
              <a:pathLst>
                <a:path w="15078" h="2303" fill="none" extrusionOk="0">
                  <a:moveTo>
                    <a:pt x="0" y="1"/>
                  </a:moveTo>
                  <a:cubicBezTo>
                    <a:pt x="0" y="1"/>
                    <a:pt x="6038" y="2303"/>
                    <a:pt x="15078" y="1836"/>
                  </a:cubicBezTo>
                </a:path>
              </a:pathLst>
            </a:custGeom>
            <a:noFill/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8"/>
            <p:cNvSpPr/>
            <p:nvPr/>
          </p:nvSpPr>
          <p:spPr>
            <a:xfrm flipH="1">
              <a:off x="6938623" y="2130610"/>
              <a:ext cx="120504" cy="118071"/>
            </a:xfrm>
            <a:custGeom>
              <a:avLst/>
              <a:gdLst/>
              <a:ahLst/>
              <a:cxnLst/>
              <a:rect l="l" t="t" r="r" b="b"/>
              <a:pathLst>
                <a:path w="6339" h="6211" extrusionOk="0">
                  <a:moveTo>
                    <a:pt x="5611" y="0"/>
                  </a:moveTo>
                  <a:cubicBezTo>
                    <a:pt x="5518" y="0"/>
                    <a:pt x="5425" y="24"/>
                    <a:pt x="5337" y="72"/>
                  </a:cubicBezTo>
                  <a:cubicBezTo>
                    <a:pt x="1635" y="1874"/>
                    <a:pt x="0" y="3775"/>
                    <a:pt x="501" y="5743"/>
                  </a:cubicBezTo>
                  <a:cubicBezTo>
                    <a:pt x="567" y="6043"/>
                    <a:pt x="834" y="6210"/>
                    <a:pt x="1134" y="6210"/>
                  </a:cubicBezTo>
                  <a:lnTo>
                    <a:pt x="1235" y="6210"/>
                  </a:lnTo>
                  <a:cubicBezTo>
                    <a:pt x="1568" y="6110"/>
                    <a:pt x="1802" y="5776"/>
                    <a:pt x="1702" y="5443"/>
                  </a:cubicBezTo>
                  <a:cubicBezTo>
                    <a:pt x="1235" y="3742"/>
                    <a:pt x="4137" y="2040"/>
                    <a:pt x="5871" y="1206"/>
                  </a:cubicBezTo>
                  <a:cubicBezTo>
                    <a:pt x="6205" y="1040"/>
                    <a:pt x="6338" y="639"/>
                    <a:pt x="6171" y="373"/>
                  </a:cubicBezTo>
                  <a:cubicBezTo>
                    <a:pt x="6053" y="136"/>
                    <a:pt x="5835" y="0"/>
                    <a:pt x="56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8"/>
            <p:cNvSpPr/>
            <p:nvPr/>
          </p:nvSpPr>
          <p:spPr>
            <a:xfrm flipH="1">
              <a:off x="6820050" y="2086467"/>
              <a:ext cx="85621" cy="42354"/>
            </a:xfrm>
            <a:custGeom>
              <a:avLst/>
              <a:gdLst/>
              <a:ahLst/>
              <a:cxnLst/>
              <a:rect l="l" t="t" r="r" b="b"/>
              <a:pathLst>
                <a:path w="4504" h="2228" extrusionOk="0">
                  <a:moveTo>
                    <a:pt x="3844" y="0"/>
                  </a:moveTo>
                  <a:cubicBezTo>
                    <a:pt x="3787" y="0"/>
                    <a:pt x="3728" y="8"/>
                    <a:pt x="3670" y="26"/>
                  </a:cubicBezTo>
                  <a:cubicBezTo>
                    <a:pt x="3603" y="26"/>
                    <a:pt x="2269" y="393"/>
                    <a:pt x="501" y="1027"/>
                  </a:cubicBezTo>
                  <a:cubicBezTo>
                    <a:pt x="168" y="1127"/>
                    <a:pt x="1" y="1460"/>
                    <a:pt x="134" y="1794"/>
                  </a:cubicBezTo>
                  <a:cubicBezTo>
                    <a:pt x="234" y="2061"/>
                    <a:pt x="468" y="2228"/>
                    <a:pt x="735" y="2228"/>
                  </a:cubicBezTo>
                  <a:lnTo>
                    <a:pt x="935" y="2228"/>
                  </a:lnTo>
                  <a:cubicBezTo>
                    <a:pt x="2636" y="1594"/>
                    <a:pt x="3970" y="1227"/>
                    <a:pt x="3970" y="1227"/>
                  </a:cubicBezTo>
                  <a:cubicBezTo>
                    <a:pt x="4304" y="1127"/>
                    <a:pt x="4504" y="793"/>
                    <a:pt x="4437" y="460"/>
                  </a:cubicBezTo>
                  <a:cubicBezTo>
                    <a:pt x="4355" y="184"/>
                    <a:pt x="4113" y="0"/>
                    <a:pt x="384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8"/>
            <p:cNvSpPr/>
            <p:nvPr/>
          </p:nvSpPr>
          <p:spPr>
            <a:xfrm flipH="1">
              <a:off x="6314026" y="2338074"/>
              <a:ext cx="637938" cy="115429"/>
            </a:xfrm>
            <a:custGeom>
              <a:avLst/>
              <a:gdLst/>
              <a:ahLst/>
              <a:cxnLst/>
              <a:rect l="l" t="t" r="r" b="b"/>
              <a:pathLst>
                <a:path w="33558" h="6072" fill="none" extrusionOk="0">
                  <a:moveTo>
                    <a:pt x="33558" y="4737"/>
                  </a:moveTo>
                  <a:cubicBezTo>
                    <a:pt x="28121" y="5471"/>
                    <a:pt x="21950" y="6071"/>
                    <a:pt x="18948" y="5704"/>
                  </a:cubicBezTo>
                  <a:cubicBezTo>
                    <a:pt x="12009" y="4804"/>
                    <a:pt x="4537" y="2669"/>
                    <a:pt x="1" y="0"/>
                  </a:cubicBezTo>
                </a:path>
              </a:pathLst>
            </a:custGeom>
            <a:solidFill>
              <a:schemeClr val="dk1"/>
            </a:solidFill>
            <a:ln w="19050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8"/>
            <p:cNvSpPr/>
            <p:nvPr/>
          </p:nvSpPr>
          <p:spPr>
            <a:xfrm flipH="1">
              <a:off x="6114310" y="2393813"/>
              <a:ext cx="1686776" cy="650693"/>
            </a:xfrm>
            <a:custGeom>
              <a:avLst/>
              <a:gdLst/>
              <a:ahLst/>
              <a:cxnLst/>
              <a:rect l="l" t="t" r="r" b="b"/>
              <a:pathLst>
                <a:path w="88731" h="34229" extrusionOk="0">
                  <a:moveTo>
                    <a:pt x="86397" y="1"/>
                  </a:moveTo>
                  <a:cubicBezTo>
                    <a:pt x="86264" y="1"/>
                    <a:pt x="86130" y="13"/>
                    <a:pt x="85995" y="37"/>
                  </a:cubicBezTo>
                  <a:cubicBezTo>
                    <a:pt x="85095" y="204"/>
                    <a:pt x="83894" y="371"/>
                    <a:pt x="82559" y="571"/>
                  </a:cubicBezTo>
                  <a:cubicBezTo>
                    <a:pt x="82159" y="604"/>
                    <a:pt x="81959" y="938"/>
                    <a:pt x="81992" y="1271"/>
                  </a:cubicBezTo>
                  <a:cubicBezTo>
                    <a:pt x="82051" y="1596"/>
                    <a:pt x="82320" y="1816"/>
                    <a:pt x="82612" y="1816"/>
                  </a:cubicBezTo>
                  <a:cubicBezTo>
                    <a:pt x="82650" y="1816"/>
                    <a:pt x="82688" y="1813"/>
                    <a:pt x="82726" y="1805"/>
                  </a:cubicBezTo>
                  <a:cubicBezTo>
                    <a:pt x="84060" y="1605"/>
                    <a:pt x="85261" y="1438"/>
                    <a:pt x="86162" y="1271"/>
                  </a:cubicBezTo>
                  <a:cubicBezTo>
                    <a:pt x="86214" y="1266"/>
                    <a:pt x="86264" y="1263"/>
                    <a:pt x="86314" y="1263"/>
                  </a:cubicBezTo>
                  <a:cubicBezTo>
                    <a:pt x="86588" y="1263"/>
                    <a:pt x="86837" y="1346"/>
                    <a:pt x="87063" y="1572"/>
                  </a:cubicBezTo>
                  <a:cubicBezTo>
                    <a:pt x="87263" y="1805"/>
                    <a:pt x="87363" y="2105"/>
                    <a:pt x="87296" y="2439"/>
                  </a:cubicBezTo>
                  <a:cubicBezTo>
                    <a:pt x="86462" y="6975"/>
                    <a:pt x="83260" y="14781"/>
                    <a:pt x="71218" y="16249"/>
                  </a:cubicBezTo>
                  <a:cubicBezTo>
                    <a:pt x="60577" y="17550"/>
                    <a:pt x="56574" y="20118"/>
                    <a:pt x="51938" y="23120"/>
                  </a:cubicBezTo>
                  <a:cubicBezTo>
                    <a:pt x="47768" y="25789"/>
                    <a:pt x="43031" y="28891"/>
                    <a:pt x="32223" y="31760"/>
                  </a:cubicBezTo>
                  <a:cubicBezTo>
                    <a:pt x="29113" y="32584"/>
                    <a:pt x="26099" y="32938"/>
                    <a:pt x="23214" y="32938"/>
                  </a:cubicBezTo>
                  <a:cubicBezTo>
                    <a:pt x="14191" y="32938"/>
                    <a:pt x="6444" y="29468"/>
                    <a:pt x="1035" y="26056"/>
                  </a:cubicBezTo>
                  <a:cubicBezTo>
                    <a:pt x="927" y="25996"/>
                    <a:pt x="807" y="25966"/>
                    <a:pt x="690" y="25966"/>
                  </a:cubicBezTo>
                  <a:cubicBezTo>
                    <a:pt x="478" y="25966"/>
                    <a:pt x="274" y="26063"/>
                    <a:pt x="167" y="26256"/>
                  </a:cubicBezTo>
                  <a:cubicBezTo>
                    <a:pt x="0" y="26556"/>
                    <a:pt x="67" y="26956"/>
                    <a:pt x="367" y="27123"/>
                  </a:cubicBezTo>
                  <a:cubicBezTo>
                    <a:pt x="5905" y="30626"/>
                    <a:pt x="13910" y="34228"/>
                    <a:pt x="23217" y="34228"/>
                  </a:cubicBezTo>
                  <a:cubicBezTo>
                    <a:pt x="26186" y="34228"/>
                    <a:pt x="29321" y="33828"/>
                    <a:pt x="32557" y="32927"/>
                  </a:cubicBezTo>
                  <a:cubicBezTo>
                    <a:pt x="43565" y="29992"/>
                    <a:pt x="48402" y="26890"/>
                    <a:pt x="52638" y="24121"/>
                  </a:cubicBezTo>
                  <a:cubicBezTo>
                    <a:pt x="57141" y="21219"/>
                    <a:pt x="61044" y="18717"/>
                    <a:pt x="71385" y="17450"/>
                  </a:cubicBezTo>
                  <a:cubicBezTo>
                    <a:pt x="84661" y="15882"/>
                    <a:pt x="87796" y="6575"/>
                    <a:pt x="88564" y="2639"/>
                  </a:cubicBezTo>
                  <a:cubicBezTo>
                    <a:pt x="88730" y="1939"/>
                    <a:pt x="88464" y="1238"/>
                    <a:pt x="87963" y="704"/>
                  </a:cubicBezTo>
                  <a:cubicBezTo>
                    <a:pt x="87555" y="241"/>
                    <a:pt x="86990" y="1"/>
                    <a:pt x="863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8"/>
            <p:cNvSpPr/>
            <p:nvPr/>
          </p:nvSpPr>
          <p:spPr>
            <a:xfrm flipH="1">
              <a:off x="7369267" y="2544169"/>
              <a:ext cx="1059636" cy="1206108"/>
            </a:xfrm>
            <a:custGeom>
              <a:avLst/>
              <a:gdLst/>
              <a:ahLst/>
              <a:cxnLst/>
              <a:rect l="l" t="t" r="r" b="b"/>
              <a:pathLst>
                <a:path w="55741" h="63446" extrusionOk="0">
                  <a:moveTo>
                    <a:pt x="25586" y="0"/>
                  </a:moveTo>
                  <a:cubicBezTo>
                    <a:pt x="1" y="19181"/>
                    <a:pt x="16846" y="31390"/>
                    <a:pt x="25653" y="41764"/>
                  </a:cubicBezTo>
                  <a:cubicBezTo>
                    <a:pt x="34425" y="52138"/>
                    <a:pt x="35860" y="63446"/>
                    <a:pt x="35860" y="63446"/>
                  </a:cubicBezTo>
                  <a:cubicBezTo>
                    <a:pt x="35860" y="63446"/>
                    <a:pt x="54740" y="54206"/>
                    <a:pt x="55107" y="44899"/>
                  </a:cubicBezTo>
                  <a:cubicBezTo>
                    <a:pt x="55741" y="29989"/>
                    <a:pt x="25586" y="1"/>
                    <a:pt x="255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8"/>
            <p:cNvSpPr/>
            <p:nvPr/>
          </p:nvSpPr>
          <p:spPr>
            <a:xfrm flipH="1">
              <a:off x="7360379" y="2532991"/>
              <a:ext cx="864955" cy="1229339"/>
            </a:xfrm>
            <a:custGeom>
              <a:avLst/>
              <a:gdLst/>
              <a:ahLst/>
              <a:cxnLst/>
              <a:rect l="l" t="t" r="r" b="b"/>
              <a:pathLst>
                <a:path w="45500" h="64668" extrusionOk="0">
                  <a:moveTo>
                    <a:pt x="14895" y="0"/>
                  </a:moveTo>
                  <a:cubicBezTo>
                    <a:pt x="14757" y="0"/>
                    <a:pt x="14622" y="42"/>
                    <a:pt x="14511" y="121"/>
                  </a:cubicBezTo>
                  <a:cubicBezTo>
                    <a:pt x="5838" y="6626"/>
                    <a:pt x="1335" y="12797"/>
                    <a:pt x="734" y="18968"/>
                  </a:cubicBezTo>
                  <a:cubicBezTo>
                    <a:pt x="1" y="26941"/>
                    <a:pt x="5905" y="33379"/>
                    <a:pt x="11175" y="39116"/>
                  </a:cubicBezTo>
                  <a:cubicBezTo>
                    <a:pt x="12343" y="40350"/>
                    <a:pt x="13477" y="41584"/>
                    <a:pt x="14478" y="42785"/>
                  </a:cubicBezTo>
                  <a:cubicBezTo>
                    <a:pt x="23017" y="52859"/>
                    <a:pt x="24518" y="64001"/>
                    <a:pt x="24518" y="64134"/>
                  </a:cubicBezTo>
                  <a:cubicBezTo>
                    <a:pt x="24551" y="64301"/>
                    <a:pt x="24685" y="64501"/>
                    <a:pt x="24852" y="64601"/>
                  </a:cubicBezTo>
                  <a:cubicBezTo>
                    <a:pt x="24952" y="64634"/>
                    <a:pt x="25052" y="64668"/>
                    <a:pt x="25152" y="64668"/>
                  </a:cubicBezTo>
                  <a:lnTo>
                    <a:pt x="25485" y="64668"/>
                  </a:lnTo>
                  <a:cubicBezTo>
                    <a:pt x="26253" y="64234"/>
                    <a:pt x="44699" y="55128"/>
                    <a:pt x="45099" y="45554"/>
                  </a:cubicBezTo>
                  <a:cubicBezTo>
                    <a:pt x="45500" y="36881"/>
                    <a:pt x="35726" y="23338"/>
                    <a:pt x="27520" y="13498"/>
                  </a:cubicBezTo>
                  <a:cubicBezTo>
                    <a:pt x="27406" y="13365"/>
                    <a:pt x="27216" y="13286"/>
                    <a:pt x="27031" y="13286"/>
                  </a:cubicBezTo>
                  <a:cubicBezTo>
                    <a:pt x="26891" y="13286"/>
                    <a:pt x="26753" y="13331"/>
                    <a:pt x="26653" y="13431"/>
                  </a:cubicBezTo>
                  <a:cubicBezTo>
                    <a:pt x="26386" y="13631"/>
                    <a:pt x="26353" y="14031"/>
                    <a:pt x="26553" y="14298"/>
                  </a:cubicBezTo>
                  <a:cubicBezTo>
                    <a:pt x="34659" y="23939"/>
                    <a:pt x="44199" y="37181"/>
                    <a:pt x="43865" y="45487"/>
                  </a:cubicBezTo>
                  <a:cubicBezTo>
                    <a:pt x="43532" y="53293"/>
                    <a:pt x="29188" y="61299"/>
                    <a:pt x="25686" y="63133"/>
                  </a:cubicBezTo>
                  <a:cubicBezTo>
                    <a:pt x="25152" y="60231"/>
                    <a:pt x="22984" y="50858"/>
                    <a:pt x="15478" y="41985"/>
                  </a:cubicBezTo>
                  <a:cubicBezTo>
                    <a:pt x="14411" y="40784"/>
                    <a:pt x="13310" y="39583"/>
                    <a:pt x="12143" y="38282"/>
                  </a:cubicBezTo>
                  <a:cubicBezTo>
                    <a:pt x="7072" y="32778"/>
                    <a:pt x="1335" y="26507"/>
                    <a:pt x="2035" y="19102"/>
                  </a:cubicBezTo>
                  <a:cubicBezTo>
                    <a:pt x="2569" y="13364"/>
                    <a:pt x="6805" y="7627"/>
                    <a:pt x="14878" y="1456"/>
                  </a:cubicBezTo>
                  <a:cubicBezTo>
                    <a:pt x="15879" y="2490"/>
                    <a:pt x="18947" y="5592"/>
                    <a:pt x="22583" y="9762"/>
                  </a:cubicBezTo>
                  <a:cubicBezTo>
                    <a:pt x="22705" y="9883"/>
                    <a:pt x="22871" y="9941"/>
                    <a:pt x="23040" y="9941"/>
                  </a:cubicBezTo>
                  <a:cubicBezTo>
                    <a:pt x="23197" y="9941"/>
                    <a:pt x="23356" y="9891"/>
                    <a:pt x="23484" y="9795"/>
                  </a:cubicBezTo>
                  <a:cubicBezTo>
                    <a:pt x="23717" y="9595"/>
                    <a:pt x="23717" y="9161"/>
                    <a:pt x="23517" y="8928"/>
                  </a:cubicBezTo>
                  <a:cubicBezTo>
                    <a:pt x="18914" y="3757"/>
                    <a:pt x="15378" y="188"/>
                    <a:pt x="15345" y="155"/>
                  </a:cubicBezTo>
                  <a:cubicBezTo>
                    <a:pt x="15205" y="50"/>
                    <a:pt x="15048" y="0"/>
                    <a:pt x="148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8"/>
            <p:cNvSpPr/>
            <p:nvPr/>
          </p:nvSpPr>
          <p:spPr>
            <a:xfrm flipH="1">
              <a:off x="7527128" y="3304750"/>
              <a:ext cx="169322" cy="161870"/>
            </a:xfrm>
            <a:custGeom>
              <a:avLst/>
              <a:gdLst/>
              <a:ahLst/>
              <a:cxnLst/>
              <a:rect l="l" t="t" r="r" b="b"/>
              <a:pathLst>
                <a:path w="8907" h="8515" extrusionOk="0">
                  <a:moveTo>
                    <a:pt x="4458" y="0"/>
                  </a:moveTo>
                  <a:cubicBezTo>
                    <a:pt x="4319" y="0"/>
                    <a:pt x="4178" y="7"/>
                    <a:pt x="4037" y="21"/>
                  </a:cubicBezTo>
                  <a:cubicBezTo>
                    <a:pt x="1702" y="255"/>
                    <a:pt x="0" y="2323"/>
                    <a:pt x="201" y="4658"/>
                  </a:cubicBezTo>
                  <a:cubicBezTo>
                    <a:pt x="420" y="6851"/>
                    <a:pt x="2258" y="8515"/>
                    <a:pt x="4444" y="8515"/>
                  </a:cubicBezTo>
                  <a:cubicBezTo>
                    <a:pt x="4585" y="8515"/>
                    <a:pt x="4727" y="8508"/>
                    <a:pt x="4871" y="8494"/>
                  </a:cubicBezTo>
                  <a:cubicBezTo>
                    <a:pt x="7206" y="8260"/>
                    <a:pt x="8907" y="6192"/>
                    <a:pt x="8673" y="3857"/>
                  </a:cubicBezTo>
                  <a:cubicBezTo>
                    <a:pt x="8485" y="1664"/>
                    <a:pt x="6619" y="0"/>
                    <a:pt x="4458" y="0"/>
                  </a:cubicBezTo>
                  <a:close/>
                </a:path>
              </a:pathLst>
            </a:custGeom>
            <a:solidFill>
              <a:schemeClr val="dk2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8"/>
            <p:cNvSpPr/>
            <p:nvPr/>
          </p:nvSpPr>
          <p:spPr>
            <a:xfrm flipH="1">
              <a:off x="7484010" y="2581031"/>
              <a:ext cx="532679" cy="668297"/>
            </a:xfrm>
            <a:custGeom>
              <a:avLst/>
              <a:gdLst/>
              <a:ahLst/>
              <a:cxnLst/>
              <a:rect l="l" t="t" r="r" b="b"/>
              <a:pathLst>
                <a:path w="28021" h="35155" extrusionOk="0">
                  <a:moveTo>
                    <a:pt x="691" y="1"/>
                  </a:moveTo>
                  <a:cubicBezTo>
                    <a:pt x="505" y="1"/>
                    <a:pt x="315" y="77"/>
                    <a:pt x="200" y="230"/>
                  </a:cubicBezTo>
                  <a:cubicBezTo>
                    <a:pt x="0" y="463"/>
                    <a:pt x="33" y="897"/>
                    <a:pt x="300" y="1097"/>
                  </a:cubicBezTo>
                  <a:cubicBezTo>
                    <a:pt x="434" y="1230"/>
                    <a:pt x="15678" y="14407"/>
                    <a:pt x="26819" y="34821"/>
                  </a:cubicBezTo>
                  <a:cubicBezTo>
                    <a:pt x="26919" y="35021"/>
                    <a:pt x="27153" y="35155"/>
                    <a:pt x="27353" y="35155"/>
                  </a:cubicBezTo>
                  <a:cubicBezTo>
                    <a:pt x="27420" y="35155"/>
                    <a:pt x="27520" y="35121"/>
                    <a:pt x="27586" y="35088"/>
                  </a:cubicBezTo>
                  <a:cubicBezTo>
                    <a:pt x="27887" y="34921"/>
                    <a:pt x="28020" y="34554"/>
                    <a:pt x="27853" y="34254"/>
                  </a:cubicBezTo>
                  <a:cubicBezTo>
                    <a:pt x="16579" y="13573"/>
                    <a:pt x="1234" y="263"/>
                    <a:pt x="1067" y="130"/>
                  </a:cubicBezTo>
                  <a:cubicBezTo>
                    <a:pt x="967" y="44"/>
                    <a:pt x="831" y="1"/>
                    <a:pt x="6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8"/>
            <p:cNvSpPr/>
            <p:nvPr/>
          </p:nvSpPr>
          <p:spPr>
            <a:xfrm flipH="1">
              <a:off x="5581550" y="2994990"/>
              <a:ext cx="178200" cy="197286"/>
            </a:xfrm>
            <a:custGeom>
              <a:avLst/>
              <a:gdLst/>
              <a:ahLst/>
              <a:cxnLst/>
              <a:rect l="l" t="t" r="r" b="b"/>
              <a:pathLst>
                <a:path w="9374" h="10378" extrusionOk="0">
                  <a:moveTo>
                    <a:pt x="1671" y="0"/>
                  </a:moveTo>
                  <a:cubicBezTo>
                    <a:pt x="1360" y="0"/>
                    <a:pt x="1065" y="225"/>
                    <a:pt x="1034" y="537"/>
                  </a:cubicBezTo>
                  <a:cubicBezTo>
                    <a:pt x="1001" y="737"/>
                    <a:pt x="867" y="971"/>
                    <a:pt x="701" y="1204"/>
                  </a:cubicBezTo>
                  <a:lnTo>
                    <a:pt x="434" y="1571"/>
                  </a:lnTo>
                  <a:cubicBezTo>
                    <a:pt x="67" y="2272"/>
                    <a:pt x="0" y="3139"/>
                    <a:pt x="601" y="3673"/>
                  </a:cubicBezTo>
                  <a:cubicBezTo>
                    <a:pt x="996" y="3983"/>
                    <a:pt x="1486" y="4007"/>
                    <a:pt x="1830" y="4007"/>
                  </a:cubicBezTo>
                  <a:cubicBezTo>
                    <a:pt x="1893" y="4007"/>
                    <a:pt x="1950" y="4006"/>
                    <a:pt x="2002" y="4006"/>
                  </a:cubicBezTo>
                  <a:cubicBezTo>
                    <a:pt x="2502" y="3973"/>
                    <a:pt x="3002" y="3956"/>
                    <a:pt x="3503" y="3956"/>
                  </a:cubicBezTo>
                  <a:cubicBezTo>
                    <a:pt x="4003" y="3956"/>
                    <a:pt x="4503" y="3973"/>
                    <a:pt x="5004" y="4006"/>
                  </a:cubicBezTo>
                  <a:cubicBezTo>
                    <a:pt x="6171" y="4073"/>
                    <a:pt x="7439" y="4273"/>
                    <a:pt x="7839" y="5040"/>
                  </a:cubicBezTo>
                  <a:cubicBezTo>
                    <a:pt x="8039" y="5507"/>
                    <a:pt x="8039" y="5874"/>
                    <a:pt x="7839" y="6308"/>
                  </a:cubicBezTo>
                  <a:cubicBezTo>
                    <a:pt x="7105" y="7809"/>
                    <a:pt x="3903" y="8843"/>
                    <a:pt x="2735" y="9143"/>
                  </a:cubicBezTo>
                  <a:cubicBezTo>
                    <a:pt x="2402" y="9210"/>
                    <a:pt x="2202" y="9544"/>
                    <a:pt x="2268" y="9877"/>
                  </a:cubicBezTo>
                  <a:cubicBezTo>
                    <a:pt x="2368" y="10177"/>
                    <a:pt x="2602" y="10378"/>
                    <a:pt x="2902" y="10378"/>
                  </a:cubicBezTo>
                  <a:cubicBezTo>
                    <a:pt x="2936" y="10378"/>
                    <a:pt x="3002" y="10378"/>
                    <a:pt x="3102" y="10244"/>
                  </a:cubicBezTo>
                  <a:cubicBezTo>
                    <a:pt x="3569" y="10177"/>
                    <a:pt x="7906" y="9043"/>
                    <a:pt x="9040" y="6742"/>
                  </a:cubicBezTo>
                  <a:cubicBezTo>
                    <a:pt x="9373" y="6041"/>
                    <a:pt x="9373" y="5241"/>
                    <a:pt x="9040" y="4473"/>
                  </a:cubicBezTo>
                  <a:cubicBezTo>
                    <a:pt x="8339" y="2906"/>
                    <a:pt x="6371" y="2805"/>
                    <a:pt x="5170" y="2705"/>
                  </a:cubicBezTo>
                  <a:cubicBezTo>
                    <a:pt x="4637" y="2689"/>
                    <a:pt x="4103" y="2680"/>
                    <a:pt x="3574" y="2680"/>
                  </a:cubicBezTo>
                  <a:cubicBezTo>
                    <a:pt x="3044" y="2680"/>
                    <a:pt x="2519" y="2689"/>
                    <a:pt x="2002" y="2705"/>
                  </a:cubicBezTo>
                  <a:cubicBezTo>
                    <a:pt x="1868" y="2705"/>
                    <a:pt x="1568" y="2705"/>
                    <a:pt x="1501" y="2672"/>
                  </a:cubicBezTo>
                  <a:cubicBezTo>
                    <a:pt x="1434" y="2672"/>
                    <a:pt x="1401" y="2405"/>
                    <a:pt x="1568" y="2172"/>
                  </a:cubicBezTo>
                  <a:cubicBezTo>
                    <a:pt x="1668" y="2072"/>
                    <a:pt x="1701" y="1972"/>
                    <a:pt x="1768" y="1871"/>
                  </a:cubicBezTo>
                  <a:cubicBezTo>
                    <a:pt x="2002" y="1538"/>
                    <a:pt x="2202" y="1171"/>
                    <a:pt x="2268" y="704"/>
                  </a:cubicBezTo>
                  <a:cubicBezTo>
                    <a:pt x="2335" y="370"/>
                    <a:pt x="2068" y="37"/>
                    <a:pt x="1735" y="3"/>
                  </a:cubicBezTo>
                  <a:cubicBezTo>
                    <a:pt x="1713" y="1"/>
                    <a:pt x="1692" y="0"/>
                    <a:pt x="167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8"/>
            <p:cNvSpPr/>
            <p:nvPr/>
          </p:nvSpPr>
          <p:spPr>
            <a:xfrm flipH="1">
              <a:off x="6776941" y="1271135"/>
              <a:ext cx="627159" cy="691432"/>
            </a:xfrm>
            <a:custGeom>
              <a:avLst/>
              <a:gdLst/>
              <a:ahLst/>
              <a:cxnLst/>
              <a:rect l="l" t="t" r="r" b="b"/>
              <a:pathLst>
                <a:path w="32991" h="36372" extrusionOk="0">
                  <a:moveTo>
                    <a:pt x="2139" y="1"/>
                  </a:moveTo>
                  <a:cubicBezTo>
                    <a:pt x="1691" y="1"/>
                    <a:pt x="1236" y="161"/>
                    <a:pt x="867" y="484"/>
                  </a:cubicBezTo>
                  <a:cubicBezTo>
                    <a:pt x="67" y="1151"/>
                    <a:pt x="0" y="2352"/>
                    <a:pt x="701" y="3152"/>
                  </a:cubicBezTo>
                  <a:lnTo>
                    <a:pt x="29454" y="35709"/>
                  </a:lnTo>
                  <a:cubicBezTo>
                    <a:pt x="29817" y="36144"/>
                    <a:pt x="30337" y="36372"/>
                    <a:pt x="30865" y="36372"/>
                  </a:cubicBezTo>
                  <a:cubicBezTo>
                    <a:pt x="31308" y="36372"/>
                    <a:pt x="31757" y="36211"/>
                    <a:pt x="32123" y="35876"/>
                  </a:cubicBezTo>
                  <a:cubicBezTo>
                    <a:pt x="32890" y="35242"/>
                    <a:pt x="32990" y="34008"/>
                    <a:pt x="32290" y="33207"/>
                  </a:cubicBezTo>
                  <a:lnTo>
                    <a:pt x="3536" y="650"/>
                  </a:lnTo>
                  <a:cubicBezTo>
                    <a:pt x="3176" y="219"/>
                    <a:pt x="2662" y="1"/>
                    <a:pt x="213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8"/>
            <p:cNvSpPr/>
            <p:nvPr/>
          </p:nvSpPr>
          <p:spPr>
            <a:xfrm flipH="1">
              <a:off x="6764261" y="1236479"/>
              <a:ext cx="626532" cy="691375"/>
            </a:xfrm>
            <a:custGeom>
              <a:avLst/>
              <a:gdLst/>
              <a:ahLst/>
              <a:cxnLst/>
              <a:rect l="l" t="t" r="r" b="b"/>
              <a:pathLst>
                <a:path w="32958" h="36369" extrusionOk="0">
                  <a:moveTo>
                    <a:pt x="2140" y="0"/>
                  </a:moveTo>
                  <a:cubicBezTo>
                    <a:pt x="1695" y="0"/>
                    <a:pt x="1250" y="153"/>
                    <a:pt x="901" y="472"/>
                  </a:cubicBezTo>
                  <a:cubicBezTo>
                    <a:pt x="101" y="1139"/>
                    <a:pt x="1" y="2373"/>
                    <a:pt x="734" y="3140"/>
                  </a:cubicBezTo>
                  <a:lnTo>
                    <a:pt x="29455" y="35730"/>
                  </a:lnTo>
                  <a:cubicBezTo>
                    <a:pt x="29819" y="36149"/>
                    <a:pt x="30341" y="36369"/>
                    <a:pt x="30871" y="36369"/>
                  </a:cubicBezTo>
                  <a:cubicBezTo>
                    <a:pt x="31313" y="36369"/>
                    <a:pt x="31759" y="36216"/>
                    <a:pt x="32123" y="35897"/>
                  </a:cubicBezTo>
                  <a:cubicBezTo>
                    <a:pt x="32924" y="35163"/>
                    <a:pt x="32957" y="33996"/>
                    <a:pt x="32290" y="33195"/>
                  </a:cubicBezTo>
                  <a:lnTo>
                    <a:pt x="3570" y="639"/>
                  </a:lnTo>
                  <a:cubicBezTo>
                    <a:pt x="3206" y="220"/>
                    <a:pt x="2674" y="0"/>
                    <a:pt x="21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8"/>
            <p:cNvSpPr/>
            <p:nvPr/>
          </p:nvSpPr>
          <p:spPr>
            <a:xfrm flipH="1">
              <a:off x="6750954" y="1224996"/>
              <a:ext cx="652518" cy="714187"/>
            </a:xfrm>
            <a:custGeom>
              <a:avLst/>
              <a:gdLst/>
              <a:ahLst/>
              <a:cxnLst/>
              <a:rect l="l" t="t" r="r" b="b"/>
              <a:pathLst>
                <a:path w="34325" h="37569" extrusionOk="0">
                  <a:moveTo>
                    <a:pt x="2802" y="1209"/>
                  </a:moveTo>
                  <a:cubicBezTo>
                    <a:pt x="3136" y="1209"/>
                    <a:pt x="3470" y="1376"/>
                    <a:pt x="3770" y="1610"/>
                  </a:cubicBezTo>
                  <a:lnTo>
                    <a:pt x="32490" y="34200"/>
                  </a:lnTo>
                  <a:cubicBezTo>
                    <a:pt x="32957" y="34733"/>
                    <a:pt x="32924" y="35534"/>
                    <a:pt x="32357" y="35968"/>
                  </a:cubicBezTo>
                  <a:cubicBezTo>
                    <a:pt x="32163" y="36189"/>
                    <a:pt x="31901" y="36318"/>
                    <a:pt x="31627" y="36318"/>
                  </a:cubicBezTo>
                  <a:cubicBezTo>
                    <a:pt x="31571" y="36318"/>
                    <a:pt x="31513" y="36313"/>
                    <a:pt x="31456" y="36301"/>
                  </a:cubicBezTo>
                  <a:cubicBezTo>
                    <a:pt x="31123" y="36301"/>
                    <a:pt x="30789" y="36134"/>
                    <a:pt x="30589" y="35901"/>
                  </a:cubicBezTo>
                  <a:lnTo>
                    <a:pt x="1835" y="3344"/>
                  </a:lnTo>
                  <a:cubicBezTo>
                    <a:pt x="1401" y="2810"/>
                    <a:pt x="1435" y="2010"/>
                    <a:pt x="1968" y="1543"/>
                  </a:cubicBezTo>
                  <a:cubicBezTo>
                    <a:pt x="2235" y="1343"/>
                    <a:pt x="2502" y="1209"/>
                    <a:pt x="2802" y="1209"/>
                  </a:cubicBezTo>
                  <a:close/>
                  <a:moveTo>
                    <a:pt x="2806" y="0"/>
                  </a:moveTo>
                  <a:cubicBezTo>
                    <a:pt x="2211" y="0"/>
                    <a:pt x="1612" y="211"/>
                    <a:pt x="1135" y="642"/>
                  </a:cubicBezTo>
                  <a:cubicBezTo>
                    <a:pt x="100" y="1543"/>
                    <a:pt x="0" y="3144"/>
                    <a:pt x="934" y="4178"/>
                  </a:cubicBezTo>
                  <a:lnTo>
                    <a:pt x="29655" y="36735"/>
                  </a:lnTo>
                  <a:cubicBezTo>
                    <a:pt x="30155" y="37268"/>
                    <a:pt x="30822" y="37569"/>
                    <a:pt x="31523" y="37569"/>
                  </a:cubicBezTo>
                  <a:cubicBezTo>
                    <a:pt x="32123" y="37569"/>
                    <a:pt x="32690" y="37402"/>
                    <a:pt x="33191" y="36935"/>
                  </a:cubicBezTo>
                  <a:cubicBezTo>
                    <a:pt x="34258" y="36034"/>
                    <a:pt x="34325" y="34433"/>
                    <a:pt x="33424" y="33399"/>
                  </a:cubicBezTo>
                  <a:lnTo>
                    <a:pt x="4670" y="842"/>
                  </a:lnTo>
                  <a:cubicBezTo>
                    <a:pt x="4186" y="286"/>
                    <a:pt x="3498" y="0"/>
                    <a:pt x="28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>
          <a:extLst>
            <a:ext uri="{FF2B5EF4-FFF2-40B4-BE49-F238E27FC236}">
              <a16:creationId xmlns:a16="http://schemas.microsoft.com/office/drawing/2014/main" id="{32094DF0-6867-2685-DEBC-C8DBB48B4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085EB940-BF09-17FD-AB68-9A52438E52DE}"/>
              </a:ext>
            </a:extLst>
          </p:cNvPr>
          <p:cNvGrpSpPr/>
          <p:nvPr/>
        </p:nvGrpSpPr>
        <p:grpSpPr>
          <a:xfrm>
            <a:off x="1344199" y="123833"/>
            <a:ext cx="5722120" cy="862262"/>
            <a:chOff x="1104942" y="32276"/>
            <a:chExt cx="5722120" cy="862262"/>
          </a:xfrm>
        </p:grpSpPr>
        <p:cxnSp>
          <p:nvCxnSpPr>
            <p:cNvPr id="598" name="Google Shape;598;p29">
              <a:extLst>
                <a:ext uri="{FF2B5EF4-FFF2-40B4-BE49-F238E27FC236}">
                  <a16:creationId xmlns:a16="http://schemas.microsoft.com/office/drawing/2014/main" id="{668E78E4-7636-175A-089F-2721115DBDDB}"/>
                </a:ext>
              </a:extLst>
            </p:cNvPr>
            <p:cNvCxnSpPr>
              <a:cxnSpLocks/>
            </p:cNvCxnSpPr>
            <p:nvPr/>
          </p:nvCxnSpPr>
          <p:spPr>
            <a:xfrm>
              <a:off x="1700417" y="492968"/>
              <a:ext cx="10704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39E5CF0C-75F3-B148-D192-3718059E8D10}"/>
                </a:ext>
              </a:extLst>
            </p:cNvPr>
            <p:cNvGrpSpPr/>
            <p:nvPr/>
          </p:nvGrpSpPr>
          <p:grpSpPr>
            <a:xfrm>
              <a:off x="1104942" y="32276"/>
              <a:ext cx="800082" cy="862262"/>
              <a:chOff x="1354130" y="107140"/>
              <a:chExt cx="759313" cy="946963"/>
            </a:xfrm>
          </p:grpSpPr>
          <p:sp>
            <p:nvSpPr>
              <p:cNvPr id="600" name="Google Shape;600;p29">
                <a:extLst>
                  <a:ext uri="{FF2B5EF4-FFF2-40B4-BE49-F238E27FC236}">
                    <a16:creationId xmlns:a16="http://schemas.microsoft.com/office/drawing/2014/main" id="{37851E9D-2E92-AD83-301B-FC5CB515B933}"/>
                  </a:ext>
                </a:extLst>
              </p:cNvPr>
              <p:cNvSpPr/>
              <p:nvPr/>
            </p:nvSpPr>
            <p:spPr>
              <a:xfrm rot="10800000">
                <a:off x="1493343" y="414503"/>
                <a:ext cx="620100" cy="6396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01" name="Google Shape;601;p29">
                <a:extLst>
                  <a:ext uri="{FF2B5EF4-FFF2-40B4-BE49-F238E27FC236}">
                    <a16:creationId xmlns:a16="http://schemas.microsoft.com/office/drawing/2014/main" id="{5CF172DB-28AF-42EF-2787-4862775989BF}"/>
                  </a:ext>
                </a:extLst>
              </p:cNvPr>
              <p:cNvGrpSpPr/>
              <p:nvPr/>
            </p:nvGrpSpPr>
            <p:grpSpPr>
              <a:xfrm rot="10800000" flipH="1">
                <a:off x="1354130" y="107140"/>
                <a:ext cx="748850" cy="888300"/>
                <a:chOff x="3210825" y="2046925"/>
                <a:chExt cx="748850" cy="888300"/>
              </a:xfrm>
            </p:grpSpPr>
            <p:sp>
              <p:nvSpPr>
                <p:cNvPr id="602" name="Google Shape;602;p29">
                  <a:extLst>
                    <a:ext uri="{FF2B5EF4-FFF2-40B4-BE49-F238E27FC236}">
                      <a16:creationId xmlns:a16="http://schemas.microsoft.com/office/drawing/2014/main" id="{03AD70A4-479A-E9D1-7104-FE8D1BDFCDF7}"/>
                    </a:ext>
                  </a:extLst>
                </p:cNvPr>
                <p:cNvSpPr/>
                <p:nvPr/>
              </p:nvSpPr>
              <p:spPr>
                <a:xfrm>
                  <a:off x="3219950" y="2058525"/>
                  <a:ext cx="729850" cy="868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94" h="34728" extrusionOk="0">
                      <a:moveTo>
                        <a:pt x="0" y="11576"/>
                      </a:moveTo>
                      <a:lnTo>
                        <a:pt x="3434" y="22007"/>
                      </a:lnTo>
                      <a:lnTo>
                        <a:pt x="6932" y="32438"/>
                      </a:lnTo>
                      <a:lnTo>
                        <a:pt x="8522" y="33583"/>
                      </a:lnTo>
                      <a:lnTo>
                        <a:pt x="10240" y="33520"/>
                      </a:lnTo>
                      <a:lnTo>
                        <a:pt x="26204" y="34728"/>
                      </a:lnTo>
                      <a:lnTo>
                        <a:pt x="25377" y="32438"/>
                      </a:lnTo>
                      <a:lnTo>
                        <a:pt x="27604" y="31929"/>
                      </a:lnTo>
                      <a:lnTo>
                        <a:pt x="27031" y="29831"/>
                      </a:lnTo>
                      <a:lnTo>
                        <a:pt x="28748" y="29067"/>
                      </a:lnTo>
                      <a:lnTo>
                        <a:pt x="28303" y="27159"/>
                      </a:lnTo>
                      <a:lnTo>
                        <a:pt x="29194" y="26460"/>
                      </a:lnTo>
                      <a:lnTo>
                        <a:pt x="23024" y="5661"/>
                      </a:lnTo>
                      <a:lnTo>
                        <a:pt x="21434" y="3753"/>
                      </a:lnTo>
                      <a:lnTo>
                        <a:pt x="19144" y="4453"/>
                      </a:lnTo>
                      <a:lnTo>
                        <a:pt x="18317" y="1908"/>
                      </a:lnTo>
                      <a:lnTo>
                        <a:pt x="17109" y="2417"/>
                      </a:lnTo>
                      <a:lnTo>
                        <a:pt x="15964" y="0"/>
                      </a:lnTo>
                      <a:lnTo>
                        <a:pt x="5978" y="6679"/>
                      </a:lnTo>
                      <a:lnTo>
                        <a:pt x="2098" y="9223"/>
                      </a:lnTo>
                      <a:lnTo>
                        <a:pt x="0" y="1062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grpSp>
              <p:nvGrpSpPr>
                <p:cNvPr id="603" name="Google Shape;603;p29">
                  <a:extLst>
                    <a:ext uri="{FF2B5EF4-FFF2-40B4-BE49-F238E27FC236}">
                      <a16:creationId xmlns:a16="http://schemas.microsoft.com/office/drawing/2014/main" id="{5E324DCA-915D-0928-AAEF-04964498D621}"/>
                    </a:ext>
                  </a:extLst>
                </p:cNvPr>
                <p:cNvGrpSpPr/>
                <p:nvPr/>
              </p:nvGrpSpPr>
              <p:grpSpPr>
                <a:xfrm>
                  <a:off x="3210825" y="2046925"/>
                  <a:ext cx="748850" cy="888300"/>
                  <a:chOff x="2240650" y="2379175"/>
                  <a:chExt cx="748850" cy="888300"/>
                </a:xfrm>
              </p:grpSpPr>
              <p:sp>
                <p:nvSpPr>
                  <p:cNvPr id="604" name="Google Shape;604;p29">
                    <a:extLst>
                      <a:ext uri="{FF2B5EF4-FFF2-40B4-BE49-F238E27FC236}">
                        <a16:creationId xmlns:a16="http://schemas.microsoft.com/office/drawing/2014/main" id="{0DA5019B-D96E-EBAA-881E-524C243BAC25}"/>
                      </a:ext>
                    </a:extLst>
                  </p:cNvPr>
                  <p:cNvSpPr/>
                  <p:nvPr/>
                </p:nvSpPr>
                <p:spPr>
                  <a:xfrm>
                    <a:off x="2240650" y="2379175"/>
                    <a:ext cx="748850" cy="8883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954" h="35532" extrusionOk="0">
                        <a:moveTo>
                          <a:pt x="18544" y="2638"/>
                        </a:moveTo>
                        <a:cubicBezTo>
                          <a:pt x="18743" y="3297"/>
                          <a:pt x="18943" y="3977"/>
                          <a:pt x="19243" y="4636"/>
                        </a:cubicBezTo>
                        <a:cubicBezTo>
                          <a:pt x="15147" y="5895"/>
                          <a:pt x="11090" y="7254"/>
                          <a:pt x="6994" y="8433"/>
                        </a:cubicBezTo>
                        <a:cubicBezTo>
                          <a:pt x="8553" y="7693"/>
                          <a:pt x="10071" y="6934"/>
                          <a:pt x="11570" y="6175"/>
                        </a:cubicBezTo>
                        <a:cubicBezTo>
                          <a:pt x="13149" y="5395"/>
                          <a:pt x="14727" y="4576"/>
                          <a:pt x="16286" y="3777"/>
                        </a:cubicBezTo>
                        <a:cubicBezTo>
                          <a:pt x="17025" y="3397"/>
                          <a:pt x="17764" y="2898"/>
                          <a:pt x="18544" y="2638"/>
                        </a:cubicBezTo>
                        <a:close/>
                        <a:moveTo>
                          <a:pt x="16166" y="760"/>
                        </a:moveTo>
                        <a:cubicBezTo>
                          <a:pt x="16426" y="1439"/>
                          <a:pt x="16765" y="2058"/>
                          <a:pt x="17065" y="2698"/>
                        </a:cubicBezTo>
                        <a:cubicBezTo>
                          <a:pt x="16825" y="2858"/>
                          <a:pt x="16585" y="2978"/>
                          <a:pt x="16346" y="3098"/>
                        </a:cubicBezTo>
                        <a:cubicBezTo>
                          <a:pt x="14787" y="3897"/>
                          <a:pt x="13248" y="4696"/>
                          <a:pt x="11670" y="5475"/>
                        </a:cubicBezTo>
                        <a:cubicBezTo>
                          <a:pt x="9192" y="6734"/>
                          <a:pt x="6674" y="8053"/>
                          <a:pt x="4057" y="9052"/>
                        </a:cubicBezTo>
                        <a:cubicBezTo>
                          <a:pt x="8253" y="6534"/>
                          <a:pt x="12129" y="3537"/>
                          <a:pt x="16166" y="760"/>
                        </a:cubicBezTo>
                        <a:close/>
                        <a:moveTo>
                          <a:pt x="900" y="11030"/>
                        </a:moveTo>
                        <a:cubicBezTo>
                          <a:pt x="1000" y="11450"/>
                          <a:pt x="1279" y="11870"/>
                          <a:pt x="1639" y="12249"/>
                        </a:cubicBezTo>
                        <a:cubicBezTo>
                          <a:pt x="1279" y="12129"/>
                          <a:pt x="980" y="11930"/>
                          <a:pt x="780" y="11670"/>
                        </a:cubicBezTo>
                        <a:cubicBezTo>
                          <a:pt x="580" y="11430"/>
                          <a:pt x="740" y="11230"/>
                          <a:pt x="900" y="11030"/>
                        </a:cubicBezTo>
                        <a:close/>
                        <a:moveTo>
                          <a:pt x="21621" y="4536"/>
                        </a:moveTo>
                        <a:cubicBezTo>
                          <a:pt x="22020" y="4976"/>
                          <a:pt x="22440" y="5355"/>
                          <a:pt x="22840" y="5795"/>
                        </a:cubicBezTo>
                        <a:cubicBezTo>
                          <a:pt x="22240" y="6055"/>
                          <a:pt x="21621" y="6235"/>
                          <a:pt x="21021" y="6454"/>
                        </a:cubicBezTo>
                        <a:cubicBezTo>
                          <a:pt x="19583" y="6954"/>
                          <a:pt x="18164" y="7434"/>
                          <a:pt x="16765" y="7893"/>
                        </a:cubicBezTo>
                        <a:cubicBezTo>
                          <a:pt x="13368" y="9032"/>
                          <a:pt x="9971" y="10131"/>
                          <a:pt x="6555" y="11190"/>
                        </a:cubicBezTo>
                        <a:cubicBezTo>
                          <a:pt x="5595" y="11490"/>
                          <a:pt x="4636" y="11790"/>
                          <a:pt x="3677" y="12089"/>
                        </a:cubicBezTo>
                        <a:cubicBezTo>
                          <a:pt x="3357" y="12169"/>
                          <a:pt x="2998" y="12249"/>
                          <a:pt x="2698" y="12349"/>
                        </a:cubicBezTo>
                        <a:cubicBezTo>
                          <a:pt x="2178" y="12069"/>
                          <a:pt x="1139" y="11030"/>
                          <a:pt x="1559" y="10471"/>
                        </a:cubicBezTo>
                        <a:cubicBezTo>
                          <a:pt x="8333" y="8852"/>
                          <a:pt x="14947" y="6534"/>
                          <a:pt x="21621" y="4536"/>
                        </a:cubicBezTo>
                        <a:close/>
                        <a:moveTo>
                          <a:pt x="23139" y="6295"/>
                        </a:moveTo>
                        <a:cubicBezTo>
                          <a:pt x="24079" y="10351"/>
                          <a:pt x="25278" y="14347"/>
                          <a:pt x="26516" y="18284"/>
                        </a:cubicBezTo>
                        <a:cubicBezTo>
                          <a:pt x="27356" y="21121"/>
                          <a:pt x="28095" y="24079"/>
                          <a:pt x="29254" y="26816"/>
                        </a:cubicBezTo>
                        <a:cubicBezTo>
                          <a:pt x="29054" y="26936"/>
                          <a:pt x="28874" y="27056"/>
                          <a:pt x="28674" y="27176"/>
                        </a:cubicBezTo>
                        <a:cubicBezTo>
                          <a:pt x="28654" y="27176"/>
                          <a:pt x="28654" y="27216"/>
                          <a:pt x="28634" y="27236"/>
                        </a:cubicBezTo>
                        <a:cubicBezTo>
                          <a:pt x="26257" y="20961"/>
                          <a:pt x="24278" y="14567"/>
                          <a:pt x="22720" y="8053"/>
                        </a:cubicBezTo>
                        <a:cubicBezTo>
                          <a:pt x="22667" y="7913"/>
                          <a:pt x="22523" y="7850"/>
                          <a:pt x="22407" y="7850"/>
                        </a:cubicBezTo>
                        <a:cubicBezTo>
                          <a:pt x="22391" y="7850"/>
                          <a:pt x="22375" y="7851"/>
                          <a:pt x="22360" y="7853"/>
                        </a:cubicBezTo>
                        <a:cubicBezTo>
                          <a:pt x="18464" y="8772"/>
                          <a:pt x="14567" y="9652"/>
                          <a:pt x="10671" y="10551"/>
                        </a:cubicBezTo>
                        <a:cubicBezTo>
                          <a:pt x="14088" y="9452"/>
                          <a:pt x="17525" y="8273"/>
                          <a:pt x="20921" y="7094"/>
                        </a:cubicBezTo>
                        <a:cubicBezTo>
                          <a:pt x="21641" y="6854"/>
                          <a:pt x="22420" y="6634"/>
                          <a:pt x="23139" y="6295"/>
                        </a:cubicBezTo>
                        <a:close/>
                        <a:moveTo>
                          <a:pt x="22260" y="8473"/>
                        </a:moveTo>
                        <a:cubicBezTo>
                          <a:pt x="23979" y="15586"/>
                          <a:pt x="26217" y="22560"/>
                          <a:pt x="28874" y="29374"/>
                        </a:cubicBezTo>
                        <a:cubicBezTo>
                          <a:pt x="28375" y="29614"/>
                          <a:pt x="27835" y="29633"/>
                          <a:pt x="27356" y="29833"/>
                        </a:cubicBezTo>
                        <a:cubicBezTo>
                          <a:pt x="25457" y="23279"/>
                          <a:pt x="23179" y="16845"/>
                          <a:pt x="21281" y="10291"/>
                        </a:cubicBezTo>
                        <a:cubicBezTo>
                          <a:pt x="21263" y="10181"/>
                          <a:pt x="21161" y="10089"/>
                          <a:pt x="21052" y="10089"/>
                        </a:cubicBezTo>
                        <a:cubicBezTo>
                          <a:pt x="21042" y="10089"/>
                          <a:pt x="21032" y="10089"/>
                          <a:pt x="21021" y="10091"/>
                        </a:cubicBezTo>
                        <a:cubicBezTo>
                          <a:pt x="17025" y="10391"/>
                          <a:pt x="13069" y="10950"/>
                          <a:pt x="9092" y="11530"/>
                        </a:cubicBezTo>
                        <a:cubicBezTo>
                          <a:pt x="9492" y="11430"/>
                          <a:pt x="9872" y="11350"/>
                          <a:pt x="10271" y="11250"/>
                        </a:cubicBezTo>
                        <a:cubicBezTo>
                          <a:pt x="14268" y="10351"/>
                          <a:pt x="18264" y="9432"/>
                          <a:pt x="22260" y="8473"/>
                        </a:cubicBezTo>
                        <a:close/>
                        <a:moveTo>
                          <a:pt x="20782" y="10671"/>
                        </a:moveTo>
                        <a:cubicBezTo>
                          <a:pt x="22880" y="17864"/>
                          <a:pt x="25437" y="24918"/>
                          <a:pt x="27396" y="32131"/>
                        </a:cubicBezTo>
                        <a:cubicBezTo>
                          <a:pt x="26876" y="32231"/>
                          <a:pt x="26337" y="32331"/>
                          <a:pt x="25797" y="32431"/>
                        </a:cubicBezTo>
                        <a:cubicBezTo>
                          <a:pt x="23579" y="25937"/>
                          <a:pt x="21541" y="19383"/>
                          <a:pt x="19583" y="12789"/>
                        </a:cubicBezTo>
                        <a:cubicBezTo>
                          <a:pt x="19563" y="12669"/>
                          <a:pt x="19463" y="12629"/>
                          <a:pt x="19383" y="12589"/>
                        </a:cubicBezTo>
                        <a:cubicBezTo>
                          <a:pt x="19363" y="12589"/>
                          <a:pt x="19343" y="12589"/>
                          <a:pt x="19303" y="12569"/>
                        </a:cubicBezTo>
                        <a:cubicBezTo>
                          <a:pt x="15566" y="12429"/>
                          <a:pt x="11850" y="12229"/>
                          <a:pt x="8093" y="12229"/>
                        </a:cubicBezTo>
                        <a:cubicBezTo>
                          <a:pt x="12309" y="11630"/>
                          <a:pt x="16545" y="11030"/>
                          <a:pt x="20782" y="10671"/>
                        </a:cubicBezTo>
                        <a:close/>
                        <a:moveTo>
                          <a:pt x="980" y="12589"/>
                        </a:moveTo>
                        <a:lnTo>
                          <a:pt x="980" y="12589"/>
                        </a:lnTo>
                        <a:cubicBezTo>
                          <a:pt x="1428" y="12840"/>
                          <a:pt x="1957" y="12995"/>
                          <a:pt x="2393" y="12995"/>
                        </a:cubicBezTo>
                        <a:cubicBezTo>
                          <a:pt x="2443" y="12995"/>
                          <a:pt x="2491" y="12993"/>
                          <a:pt x="2538" y="12989"/>
                        </a:cubicBezTo>
                        <a:cubicBezTo>
                          <a:pt x="5196" y="19782"/>
                          <a:pt x="7394" y="26756"/>
                          <a:pt x="9852" y="33630"/>
                        </a:cubicBezTo>
                        <a:cubicBezTo>
                          <a:pt x="9756" y="33649"/>
                          <a:pt x="9660" y="33658"/>
                          <a:pt x="9563" y="33658"/>
                        </a:cubicBezTo>
                        <a:cubicBezTo>
                          <a:pt x="8646" y="33658"/>
                          <a:pt x="7705" y="32845"/>
                          <a:pt x="7434" y="32031"/>
                        </a:cubicBezTo>
                        <a:cubicBezTo>
                          <a:pt x="5156" y="25577"/>
                          <a:pt x="2958" y="19123"/>
                          <a:pt x="980" y="12589"/>
                        </a:cubicBezTo>
                        <a:close/>
                        <a:moveTo>
                          <a:pt x="8141" y="12818"/>
                        </a:moveTo>
                        <a:cubicBezTo>
                          <a:pt x="11797" y="12818"/>
                          <a:pt x="15455" y="12997"/>
                          <a:pt x="19123" y="13148"/>
                        </a:cubicBezTo>
                        <a:cubicBezTo>
                          <a:pt x="21241" y="20462"/>
                          <a:pt x="23559" y="27715"/>
                          <a:pt x="26037" y="34909"/>
                        </a:cubicBezTo>
                        <a:cubicBezTo>
                          <a:pt x="20862" y="34329"/>
                          <a:pt x="15666" y="33750"/>
                          <a:pt x="10451" y="33550"/>
                        </a:cubicBezTo>
                        <a:cubicBezTo>
                          <a:pt x="7993" y="26676"/>
                          <a:pt x="5795" y="19742"/>
                          <a:pt x="3158" y="12949"/>
                        </a:cubicBezTo>
                        <a:cubicBezTo>
                          <a:pt x="4819" y="12855"/>
                          <a:pt x="6480" y="12818"/>
                          <a:pt x="8141" y="12818"/>
                        </a:cubicBezTo>
                        <a:close/>
                        <a:moveTo>
                          <a:pt x="16328" y="0"/>
                        </a:moveTo>
                        <a:cubicBezTo>
                          <a:pt x="16279" y="0"/>
                          <a:pt x="16230" y="13"/>
                          <a:pt x="16186" y="40"/>
                        </a:cubicBezTo>
                        <a:cubicBezTo>
                          <a:pt x="11270" y="3397"/>
                          <a:pt x="6594" y="7134"/>
                          <a:pt x="1299" y="9931"/>
                        </a:cubicBezTo>
                        <a:cubicBezTo>
                          <a:pt x="760" y="10051"/>
                          <a:pt x="0" y="10970"/>
                          <a:pt x="100" y="11570"/>
                        </a:cubicBezTo>
                        <a:cubicBezTo>
                          <a:pt x="100" y="11590"/>
                          <a:pt x="100" y="11630"/>
                          <a:pt x="140" y="11650"/>
                        </a:cubicBezTo>
                        <a:cubicBezTo>
                          <a:pt x="2198" y="18564"/>
                          <a:pt x="4536" y="25377"/>
                          <a:pt x="6934" y="32171"/>
                        </a:cubicBezTo>
                        <a:cubicBezTo>
                          <a:pt x="7252" y="33209"/>
                          <a:pt x="8439" y="34232"/>
                          <a:pt x="9603" y="34232"/>
                        </a:cubicBezTo>
                        <a:cubicBezTo>
                          <a:pt x="9829" y="34232"/>
                          <a:pt x="10054" y="34194"/>
                          <a:pt x="10271" y="34109"/>
                        </a:cubicBezTo>
                        <a:lnTo>
                          <a:pt x="10311" y="34109"/>
                        </a:lnTo>
                        <a:cubicBezTo>
                          <a:pt x="15706" y="34329"/>
                          <a:pt x="21101" y="34929"/>
                          <a:pt x="26476" y="35528"/>
                        </a:cubicBezTo>
                        <a:cubicBezTo>
                          <a:pt x="26489" y="35530"/>
                          <a:pt x="26501" y="35531"/>
                          <a:pt x="26513" y="35531"/>
                        </a:cubicBezTo>
                        <a:cubicBezTo>
                          <a:pt x="26617" y="35531"/>
                          <a:pt x="26700" y="35458"/>
                          <a:pt x="26736" y="35368"/>
                        </a:cubicBezTo>
                        <a:cubicBezTo>
                          <a:pt x="26776" y="35328"/>
                          <a:pt x="26776" y="35228"/>
                          <a:pt x="26756" y="35148"/>
                        </a:cubicBezTo>
                        <a:cubicBezTo>
                          <a:pt x="26516" y="34429"/>
                          <a:pt x="26257" y="33710"/>
                          <a:pt x="26017" y="33010"/>
                        </a:cubicBezTo>
                        <a:cubicBezTo>
                          <a:pt x="26636" y="32871"/>
                          <a:pt x="27236" y="32771"/>
                          <a:pt x="27855" y="32651"/>
                        </a:cubicBezTo>
                        <a:cubicBezTo>
                          <a:pt x="28015" y="32631"/>
                          <a:pt x="28075" y="32431"/>
                          <a:pt x="28055" y="32311"/>
                        </a:cubicBezTo>
                        <a:cubicBezTo>
                          <a:pt x="27875" y="31672"/>
                          <a:pt x="27715" y="31032"/>
                          <a:pt x="27535" y="30413"/>
                        </a:cubicBezTo>
                        <a:cubicBezTo>
                          <a:pt x="28095" y="30113"/>
                          <a:pt x="28834" y="30153"/>
                          <a:pt x="29374" y="29773"/>
                        </a:cubicBezTo>
                        <a:cubicBezTo>
                          <a:pt x="29474" y="29713"/>
                          <a:pt x="29554" y="29574"/>
                          <a:pt x="29494" y="29454"/>
                        </a:cubicBezTo>
                        <a:cubicBezTo>
                          <a:pt x="29274" y="28874"/>
                          <a:pt x="29054" y="28315"/>
                          <a:pt x="28834" y="27755"/>
                        </a:cubicBezTo>
                        <a:cubicBezTo>
                          <a:pt x="28874" y="27755"/>
                          <a:pt x="28934" y="27755"/>
                          <a:pt x="28994" y="27715"/>
                        </a:cubicBezTo>
                        <a:cubicBezTo>
                          <a:pt x="29254" y="27535"/>
                          <a:pt x="29534" y="27376"/>
                          <a:pt x="29773" y="27216"/>
                        </a:cubicBezTo>
                        <a:cubicBezTo>
                          <a:pt x="29873" y="27136"/>
                          <a:pt x="29953" y="26976"/>
                          <a:pt x="29893" y="26876"/>
                        </a:cubicBezTo>
                        <a:cubicBezTo>
                          <a:pt x="28674" y="24079"/>
                          <a:pt x="27935" y="21041"/>
                          <a:pt x="27056" y="18144"/>
                        </a:cubicBezTo>
                        <a:cubicBezTo>
                          <a:pt x="25797" y="14068"/>
                          <a:pt x="24558" y="9971"/>
                          <a:pt x="23599" y="5795"/>
                        </a:cubicBezTo>
                        <a:cubicBezTo>
                          <a:pt x="23579" y="5735"/>
                          <a:pt x="23559" y="5675"/>
                          <a:pt x="23519" y="5635"/>
                        </a:cubicBezTo>
                        <a:cubicBezTo>
                          <a:pt x="23020" y="5056"/>
                          <a:pt x="22440" y="4556"/>
                          <a:pt x="21921" y="3977"/>
                        </a:cubicBezTo>
                        <a:cubicBezTo>
                          <a:pt x="21864" y="3920"/>
                          <a:pt x="21808" y="3896"/>
                          <a:pt x="21752" y="3896"/>
                        </a:cubicBezTo>
                        <a:cubicBezTo>
                          <a:pt x="21708" y="3896"/>
                          <a:pt x="21664" y="3911"/>
                          <a:pt x="21621" y="3937"/>
                        </a:cubicBezTo>
                        <a:cubicBezTo>
                          <a:pt x="21021" y="4097"/>
                          <a:pt x="20382" y="4296"/>
                          <a:pt x="19783" y="4476"/>
                        </a:cubicBezTo>
                        <a:cubicBezTo>
                          <a:pt x="19443" y="3757"/>
                          <a:pt x="19243" y="2958"/>
                          <a:pt x="19023" y="2178"/>
                        </a:cubicBezTo>
                        <a:cubicBezTo>
                          <a:pt x="18972" y="2060"/>
                          <a:pt x="18864" y="1970"/>
                          <a:pt x="18734" y="1970"/>
                        </a:cubicBezTo>
                        <a:cubicBezTo>
                          <a:pt x="18711" y="1970"/>
                          <a:pt x="18688" y="1973"/>
                          <a:pt x="18664" y="1979"/>
                        </a:cubicBezTo>
                        <a:cubicBezTo>
                          <a:pt x="18284" y="2078"/>
                          <a:pt x="17944" y="2258"/>
                          <a:pt x="17585" y="2438"/>
                        </a:cubicBezTo>
                        <a:cubicBezTo>
                          <a:pt x="17245" y="1699"/>
                          <a:pt x="16865" y="979"/>
                          <a:pt x="16625" y="200"/>
                        </a:cubicBezTo>
                        <a:cubicBezTo>
                          <a:pt x="16582" y="85"/>
                          <a:pt x="16455" y="0"/>
                          <a:pt x="16328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5" name="Google Shape;605;p29">
                    <a:extLst>
                      <a:ext uri="{FF2B5EF4-FFF2-40B4-BE49-F238E27FC236}">
                        <a16:creationId xmlns:a16="http://schemas.microsoft.com/office/drawing/2014/main" id="{1B3C7198-BF88-3C54-6CFC-0746619E84EF}"/>
                      </a:ext>
                    </a:extLst>
                  </p:cNvPr>
                  <p:cNvSpPr/>
                  <p:nvPr/>
                </p:nvSpPr>
                <p:spPr>
                  <a:xfrm>
                    <a:off x="2494925" y="2938600"/>
                    <a:ext cx="184025" cy="19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361" h="765" extrusionOk="0">
                        <a:moveTo>
                          <a:pt x="4364" y="0"/>
                        </a:moveTo>
                        <a:cubicBezTo>
                          <a:pt x="3030" y="0"/>
                          <a:pt x="1684" y="103"/>
                          <a:pt x="380" y="163"/>
                        </a:cubicBezTo>
                        <a:cubicBezTo>
                          <a:pt x="0" y="163"/>
                          <a:pt x="20" y="742"/>
                          <a:pt x="380" y="742"/>
                        </a:cubicBezTo>
                        <a:cubicBezTo>
                          <a:pt x="1656" y="682"/>
                          <a:pt x="2991" y="571"/>
                          <a:pt x="4309" y="571"/>
                        </a:cubicBezTo>
                        <a:cubicBezTo>
                          <a:pt x="5178" y="571"/>
                          <a:pt x="6040" y="619"/>
                          <a:pt x="6874" y="762"/>
                        </a:cubicBezTo>
                        <a:cubicBezTo>
                          <a:pt x="6888" y="764"/>
                          <a:pt x="6901" y="764"/>
                          <a:pt x="6914" y="764"/>
                        </a:cubicBezTo>
                        <a:cubicBezTo>
                          <a:pt x="7262" y="764"/>
                          <a:pt x="7361" y="260"/>
                          <a:pt x="7014" y="183"/>
                        </a:cubicBezTo>
                        <a:cubicBezTo>
                          <a:pt x="6148" y="47"/>
                          <a:pt x="5259" y="0"/>
                          <a:pt x="436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6" name="Google Shape;606;p29">
                    <a:extLst>
                      <a:ext uri="{FF2B5EF4-FFF2-40B4-BE49-F238E27FC236}">
                        <a16:creationId xmlns:a16="http://schemas.microsoft.com/office/drawing/2014/main" id="{B4B09BB8-14CF-18DF-B7DB-8ADF23C0CBEB}"/>
                      </a:ext>
                    </a:extLst>
                  </p:cNvPr>
                  <p:cNvSpPr/>
                  <p:nvPr/>
                </p:nvSpPr>
                <p:spPr>
                  <a:xfrm>
                    <a:off x="2516400" y="3008875"/>
                    <a:ext cx="195850" cy="1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34" h="769" extrusionOk="0">
                        <a:moveTo>
                          <a:pt x="5894" y="0"/>
                        </a:moveTo>
                        <a:cubicBezTo>
                          <a:pt x="4055" y="0"/>
                          <a:pt x="2214" y="174"/>
                          <a:pt x="360" y="189"/>
                        </a:cubicBezTo>
                        <a:cubicBezTo>
                          <a:pt x="0" y="189"/>
                          <a:pt x="0" y="769"/>
                          <a:pt x="360" y="769"/>
                        </a:cubicBezTo>
                        <a:cubicBezTo>
                          <a:pt x="2214" y="753"/>
                          <a:pt x="4055" y="580"/>
                          <a:pt x="5894" y="580"/>
                        </a:cubicBezTo>
                        <a:cubicBezTo>
                          <a:pt x="6414" y="580"/>
                          <a:pt x="6934" y="594"/>
                          <a:pt x="7454" y="629"/>
                        </a:cubicBezTo>
                        <a:cubicBezTo>
                          <a:pt x="7460" y="629"/>
                          <a:pt x="7466" y="629"/>
                          <a:pt x="7472" y="629"/>
                        </a:cubicBezTo>
                        <a:cubicBezTo>
                          <a:pt x="7833" y="629"/>
                          <a:pt x="7827" y="49"/>
                          <a:pt x="7454" y="49"/>
                        </a:cubicBezTo>
                        <a:cubicBezTo>
                          <a:pt x="6934" y="14"/>
                          <a:pt x="6414" y="0"/>
                          <a:pt x="589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7" name="Google Shape;607;p29">
                    <a:extLst>
                      <a:ext uri="{FF2B5EF4-FFF2-40B4-BE49-F238E27FC236}">
                        <a16:creationId xmlns:a16="http://schemas.microsoft.com/office/drawing/2014/main" id="{345F096D-3954-FA05-B919-B9C8FD43017D}"/>
                      </a:ext>
                    </a:extLst>
                  </p:cNvPr>
                  <p:cNvSpPr/>
                  <p:nvPr/>
                </p:nvSpPr>
                <p:spPr>
                  <a:xfrm>
                    <a:off x="2310875" y="2507025"/>
                    <a:ext cx="467450" cy="156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698" h="6269" extrusionOk="0">
                        <a:moveTo>
                          <a:pt x="18335" y="0"/>
                        </a:moveTo>
                        <a:cubicBezTo>
                          <a:pt x="18303" y="0"/>
                          <a:pt x="18269" y="7"/>
                          <a:pt x="18232" y="22"/>
                        </a:cubicBezTo>
                        <a:cubicBezTo>
                          <a:pt x="15455" y="1021"/>
                          <a:pt x="12617" y="1860"/>
                          <a:pt x="9820" y="2759"/>
                        </a:cubicBezTo>
                        <a:cubicBezTo>
                          <a:pt x="6683" y="3758"/>
                          <a:pt x="3546" y="4937"/>
                          <a:pt x="349" y="5717"/>
                        </a:cubicBezTo>
                        <a:cubicBezTo>
                          <a:pt x="1" y="5808"/>
                          <a:pt x="122" y="6268"/>
                          <a:pt x="437" y="6268"/>
                        </a:cubicBezTo>
                        <a:cubicBezTo>
                          <a:pt x="466" y="6268"/>
                          <a:pt x="497" y="6264"/>
                          <a:pt x="528" y="6256"/>
                        </a:cubicBezTo>
                        <a:cubicBezTo>
                          <a:pt x="3726" y="5477"/>
                          <a:pt x="6863" y="4338"/>
                          <a:pt x="9980" y="3319"/>
                        </a:cubicBezTo>
                        <a:cubicBezTo>
                          <a:pt x="12777" y="2400"/>
                          <a:pt x="15635" y="1560"/>
                          <a:pt x="18412" y="561"/>
                        </a:cubicBezTo>
                        <a:cubicBezTo>
                          <a:pt x="18698" y="472"/>
                          <a:pt x="18601" y="0"/>
                          <a:pt x="18335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sp>
          <p:nvSpPr>
            <p:cNvPr id="590" name="Google Shape;590;p29">
              <a:extLst>
                <a:ext uri="{FF2B5EF4-FFF2-40B4-BE49-F238E27FC236}">
                  <a16:creationId xmlns:a16="http://schemas.microsoft.com/office/drawing/2014/main" id="{F4D3CDDB-8666-5A95-778C-C03CD6FECADB}"/>
                </a:ext>
              </a:extLst>
            </p:cNvPr>
            <p:cNvSpPr txBox="1"/>
            <p:nvPr/>
          </p:nvSpPr>
          <p:spPr>
            <a:xfrm>
              <a:off x="2640072" y="277528"/>
              <a:ext cx="2781893" cy="4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 b="1" dirty="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PARANOMÁSIA</a:t>
              </a:r>
              <a:endParaRPr sz="3500" b="1" dirty="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652" name="Google Shape;652;p29">
              <a:extLst>
                <a:ext uri="{FF2B5EF4-FFF2-40B4-BE49-F238E27FC236}">
                  <a16:creationId xmlns:a16="http://schemas.microsoft.com/office/drawing/2014/main" id="{A1C5BDDB-FBE1-1A8B-C380-5DD6B12186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51937" y="492968"/>
              <a:ext cx="1475125" cy="401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4A8B9A71-FCBA-9AAA-F2A8-B6D4C4F3AF3A}"/>
              </a:ext>
            </a:extLst>
          </p:cNvPr>
          <p:cNvSpPr txBox="1"/>
          <p:nvPr/>
        </p:nvSpPr>
        <p:spPr>
          <a:xfrm>
            <a:off x="6084486" y="1248711"/>
            <a:ext cx="2176478" cy="33239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pPr algn="ctr"/>
            <a:r>
              <a:rPr lang="pt-B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 </a:t>
            </a:r>
            <a:r>
              <a:rPr lang="pt-BR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paranomásia </a:t>
            </a:r>
            <a:r>
              <a:rPr lang="pt-B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consiste no emprego de palavras parônimas, cuja sonoridade é semelhante, apesar de apresentarem significações diferentes. Consiste em um jogo de palavras, um “trocadilho”. </a:t>
            </a:r>
          </a:p>
          <a:p>
            <a:pPr algn="ctr"/>
            <a:endParaRPr lang="pt-BR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endParaRPr lang="pt-BR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/>
            <a:endParaRPr lang="pt-BR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C8D4EA05-077E-4764-946D-020F08464BEA}"/>
              </a:ext>
            </a:extLst>
          </p:cNvPr>
          <p:cNvGrpSpPr/>
          <p:nvPr/>
        </p:nvGrpSpPr>
        <p:grpSpPr>
          <a:xfrm>
            <a:off x="6938954" y="986095"/>
            <a:ext cx="389498" cy="577818"/>
            <a:chOff x="3723664" y="1412716"/>
            <a:chExt cx="389498" cy="577818"/>
          </a:xfrm>
          <a:solidFill>
            <a:schemeClr val="accent2"/>
          </a:solidFill>
        </p:grpSpPr>
        <p:sp>
          <p:nvSpPr>
            <p:cNvPr id="8" name="Google Shape;1528;p44">
              <a:extLst>
                <a:ext uri="{FF2B5EF4-FFF2-40B4-BE49-F238E27FC236}">
                  <a16:creationId xmlns:a16="http://schemas.microsoft.com/office/drawing/2014/main" id="{877D45BA-89ED-C753-A7AE-807BD0082942}"/>
                </a:ext>
              </a:extLst>
            </p:cNvPr>
            <p:cNvSpPr/>
            <p:nvPr/>
          </p:nvSpPr>
          <p:spPr>
            <a:xfrm>
              <a:off x="3899318" y="1939633"/>
              <a:ext cx="39352" cy="50901"/>
            </a:xfrm>
            <a:custGeom>
              <a:avLst/>
              <a:gdLst/>
              <a:ahLst/>
              <a:cxnLst/>
              <a:rect l="l" t="t" r="r" b="b"/>
              <a:pathLst>
                <a:path w="811" h="1049" extrusionOk="0">
                  <a:moveTo>
                    <a:pt x="1" y="1"/>
                  </a:moveTo>
                  <a:lnTo>
                    <a:pt x="1" y="358"/>
                  </a:lnTo>
                  <a:cubicBezTo>
                    <a:pt x="1" y="525"/>
                    <a:pt x="191" y="1049"/>
                    <a:pt x="429" y="1049"/>
                  </a:cubicBezTo>
                  <a:cubicBezTo>
                    <a:pt x="644" y="1049"/>
                    <a:pt x="810" y="525"/>
                    <a:pt x="810" y="358"/>
                  </a:cubicBezTo>
                  <a:lnTo>
                    <a:pt x="8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529;p44">
              <a:extLst>
                <a:ext uri="{FF2B5EF4-FFF2-40B4-BE49-F238E27FC236}">
                  <a16:creationId xmlns:a16="http://schemas.microsoft.com/office/drawing/2014/main" id="{54A6B3D1-7ADC-3BC8-D130-D21444ECF505}"/>
                </a:ext>
              </a:extLst>
            </p:cNvPr>
            <p:cNvSpPr/>
            <p:nvPr/>
          </p:nvSpPr>
          <p:spPr>
            <a:xfrm>
              <a:off x="3723664" y="1412716"/>
              <a:ext cx="389498" cy="261202"/>
            </a:xfrm>
            <a:custGeom>
              <a:avLst/>
              <a:gdLst/>
              <a:ahLst/>
              <a:cxnLst/>
              <a:rect l="l" t="t" r="r" b="b"/>
              <a:pathLst>
                <a:path w="8027" h="5383" extrusionOk="0">
                  <a:moveTo>
                    <a:pt x="382" y="0"/>
                  </a:moveTo>
                  <a:cubicBezTo>
                    <a:pt x="168" y="0"/>
                    <a:pt x="1" y="143"/>
                    <a:pt x="1" y="358"/>
                  </a:cubicBezTo>
                  <a:lnTo>
                    <a:pt x="1" y="5025"/>
                  </a:lnTo>
                  <a:cubicBezTo>
                    <a:pt x="1" y="5240"/>
                    <a:pt x="168" y="5382"/>
                    <a:pt x="382" y="5382"/>
                  </a:cubicBezTo>
                  <a:lnTo>
                    <a:pt x="7645" y="5382"/>
                  </a:lnTo>
                  <a:cubicBezTo>
                    <a:pt x="7860" y="5382"/>
                    <a:pt x="8026" y="5240"/>
                    <a:pt x="8026" y="5025"/>
                  </a:cubicBezTo>
                  <a:lnTo>
                    <a:pt x="8026" y="358"/>
                  </a:lnTo>
                  <a:cubicBezTo>
                    <a:pt x="8026" y="191"/>
                    <a:pt x="7860" y="0"/>
                    <a:pt x="7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530;p44">
              <a:extLst>
                <a:ext uri="{FF2B5EF4-FFF2-40B4-BE49-F238E27FC236}">
                  <a16:creationId xmlns:a16="http://schemas.microsoft.com/office/drawing/2014/main" id="{76E23F3E-E075-9AB4-5AF5-BB9AE220D41F}"/>
                </a:ext>
              </a:extLst>
            </p:cNvPr>
            <p:cNvSpPr/>
            <p:nvPr/>
          </p:nvSpPr>
          <p:spPr>
            <a:xfrm>
              <a:off x="3751419" y="1699296"/>
              <a:ext cx="337481" cy="211514"/>
            </a:xfrm>
            <a:custGeom>
              <a:avLst/>
              <a:gdLst/>
              <a:ahLst/>
              <a:cxnLst/>
              <a:rect l="l" t="t" r="r" b="b"/>
              <a:pathLst>
                <a:path w="6955" h="4359" extrusionOk="0">
                  <a:moveTo>
                    <a:pt x="0" y="0"/>
                  </a:moveTo>
                  <a:lnTo>
                    <a:pt x="2549" y="4358"/>
                  </a:lnTo>
                  <a:lnTo>
                    <a:pt x="4358" y="4358"/>
                  </a:lnTo>
                  <a:lnTo>
                    <a:pt x="69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Retângulo 10">
            <a:extLst>
              <a:ext uri="{FF2B5EF4-FFF2-40B4-BE49-F238E27FC236}">
                <a16:creationId xmlns:a16="http://schemas.microsoft.com/office/drawing/2014/main" id="{D5DAEAE7-1255-1BD1-637F-59D67352E287}"/>
              </a:ext>
            </a:extLst>
          </p:cNvPr>
          <p:cNvSpPr/>
          <p:nvPr/>
        </p:nvSpPr>
        <p:spPr>
          <a:xfrm>
            <a:off x="4572001" y="4005369"/>
            <a:ext cx="3688964" cy="9464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13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Palavras parônimas: são palavras que possuem escrita e pronúncia muito parecidas, mas que carregam significados diferentes. Ex.: comprimento x cumprimento</a:t>
            </a:r>
          </a:p>
        </p:txBody>
      </p:sp>
      <p:pic>
        <p:nvPicPr>
          <p:cNvPr id="1026" name="Picture 2" descr="Lixo Luxo – Vitrine do Giba">
            <a:extLst>
              <a:ext uri="{FF2B5EF4-FFF2-40B4-BE49-F238E27FC236}">
                <a16:creationId xmlns:a16="http://schemas.microsoft.com/office/drawing/2014/main" id="{77184CEA-7FE1-5328-51E3-62B057954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498" y="1513012"/>
            <a:ext cx="3083522" cy="197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F8B2909B-4DF1-60E9-A26F-A82E458EC487}"/>
              </a:ext>
            </a:extLst>
          </p:cNvPr>
          <p:cNvSpPr txBox="1"/>
          <p:nvPr/>
        </p:nvSpPr>
        <p:spPr>
          <a:xfrm>
            <a:off x="281913" y="1201535"/>
            <a:ext cx="2625161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500"/>
              </a:spcAft>
              <a:buNone/>
            </a:pPr>
            <a:r>
              <a:rPr lang="pt-BR" b="1" dirty="0">
                <a:solidFill>
                  <a:srgbClr val="33333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TOCANDO EM FRENTE</a:t>
            </a:r>
          </a:p>
          <a:p>
            <a:pPr algn="l">
              <a:spcAft>
                <a:spcPts val="1500"/>
              </a:spcAft>
              <a:buNone/>
            </a:pP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Almir Sater</a:t>
            </a:r>
          </a:p>
          <a:p>
            <a:pPr algn="l">
              <a:spcAft>
                <a:spcPts val="1500"/>
              </a:spcAft>
              <a:buNone/>
            </a:pP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[...]</a:t>
            </a:r>
          </a:p>
          <a:p>
            <a:pPr algn="l">
              <a:spcAft>
                <a:spcPts val="1500"/>
              </a:spcAft>
              <a:buNone/>
            </a:pP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Hoje me sinto mais forte</a:t>
            </a:r>
            <a:b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Mais feliz, quem sabe</a:t>
            </a:r>
            <a:b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Só levo a certeza</a:t>
            </a:r>
            <a:b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 que muito pouco sei</a:t>
            </a:r>
            <a:b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 nada sei</a:t>
            </a:r>
          </a:p>
          <a:p>
            <a:pPr algn="l">
              <a:spcAft>
                <a:spcPts val="1500"/>
              </a:spcAft>
            </a:pP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Conhecer as </a:t>
            </a:r>
            <a:r>
              <a:rPr lang="pt-BR" b="1" i="0" dirty="0">
                <a:solidFill>
                  <a:schemeClr val="accent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manhas</a:t>
            </a:r>
            <a:b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 as </a:t>
            </a:r>
            <a:r>
              <a:rPr lang="pt-BR" b="1" i="0" dirty="0">
                <a:solidFill>
                  <a:schemeClr val="accent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manhãs</a:t>
            </a:r>
            <a:b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 sabor das </a:t>
            </a:r>
            <a:r>
              <a:rPr lang="pt-BR" b="1" i="0" dirty="0">
                <a:solidFill>
                  <a:schemeClr val="accent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massas</a:t>
            </a:r>
            <a:b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pt-BR" b="0" i="0" dirty="0">
                <a:solidFill>
                  <a:srgbClr val="33333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 das </a:t>
            </a:r>
            <a:r>
              <a:rPr lang="pt-BR" b="1" i="0" dirty="0">
                <a:solidFill>
                  <a:schemeClr val="accent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maçãs</a:t>
            </a:r>
          </a:p>
        </p:txBody>
      </p:sp>
    </p:spTree>
    <p:extLst>
      <p:ext uri="{BB962C8B-B14F-4D97-AF65-F5344CB8AC3E}">
        <p14:creationId xmlns:p14="http://schemas.microsoft.com/office/powerpoint/2010/main" val="127106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FA1287-E819-35B6-1755-23CE6CFF8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927" y="748921"/>
            <a:ext cx="7413674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A MENINA E A CANTIGA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... </a:t>
            </a:r>
            <a:r>
              <a:rPr lang="pt-BR" dirty="0" err="1"/>
              <a:t>trarilarára</a:t>
            </a:r>
            <a:r>
              <a:rPr lang="pt-BR" dirty="0"/>
              <a:t>... </a:t>
            </a:r>
            <a:r>
              <a:rPr lang="pt-BR" dirty="0" err="1"/>
              <a:t>traríla</a:t>
            </a:r>
            <a:r>
              <a:rPr lang="pt-BR" dirty="0"/>
              <a:t>...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A meninota esganiçada magriça com a </a:t>
            </a:r>
            <a:r>
              <a:rPr lang="pt-BR" dirty="0" err="1"/>
              <a:t>sáia</a:t>
            </a:r>
            <a:r>
              <a:rPr lang="pt-BR" dirty="0"/>
              <a:t> voejando por cima dos joelhos em nó vinha meia </a:t>
            </a:r>
            <a:r>
              <a:rPr lang="pt-BR" dirty="0" err="1"/>
              <a:t>dansando</a:t>
            </a:r>
            <a:r>
              <a:rPr lang="pt-BR" dirty="0"/>
              <a:t> cantando no crepúsculo escuro. Batia compasso com a varinha na poeira da calçada.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... </a:t>
            </a:r>
            <a:r>
              <a:rPr lang="pt-BR" dirty="0" err="1"/>
              <a:t>trarilarára</a:t>
            </a:r>
            <a:r>
              <a:rPr lang="pt-BR" dirty="0"/>
              <a:t>... </a:t>
            </a:r>
            <a:r>
              <a:rPr lang="pt-BR" dirty="0" err="1"/>
              <a:t>traríla</a:t>
            </a:r>
            <a:r>
              <a:rPr lang="pt-BR" dirty="0"/>
              <a:t>...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De repente voltou-se </a:t>
            </a:r>
            <a:r>
              <a:rPr lang="pt-BR" dirty="0" err="1"/>
              <a:t>prá</a:t>
            </a:r>
            <a:r>
              <a:rPr lang="pt-BR" dirty="0"/>
              <a:t> negra velha que vinha trôpega atrás, enorme trouxa de roupas na cabeça: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-"/>
            </a:pPr>
            <a:r>
              <a:rPr lang="pt-BR" dirty="0" err="1"/>
              <a:t>Qué</a:t>
            </a:r>
            <a:r>
              <a:rPr lang="pt-BR" dirty="0"/>
              <a:t> mi dá, vó? - </a:t>
            </a:r>
            <a:r>
              <a:rPr lang="pt-BR" dirty="0" err="1"/>
              <a:t>Naão</a:t>
            </a:r>
            <a:r>
              <a:rPr lang="pt-BR" dirty="0"/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... </a:t>
            </a:r>
            <a:r>
              <a:rPr lang="pt-BR" dirty="0" err="1"/>
              <a:t>trarilarára</a:t>
            </a:r>
            <a:r>
              <a:rPr lang="pt-BR" dirty="0"/>
              <a:t>... </a:t>
            </a:r>
            <a:r>
              <a:rPr lang="pt-BR" dirty="0" err="1"/>
              <a:t>traríla</a:t>
            </a:r>
            <a:r>
              <a:rPr lang="pt-BR" dirty="0"/>
              <a:t>...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000" dirty="0"/>
              <a:t>Mário de Andrade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De repente voltou-se </a:t>
            </a:r>
            <a:r>
              <a:rPr lang="pt-BR" dirty="0" err="1"/>
              <a:t>prá</a:t>
            </a:r>
            <a:r>
              <a:rPr lang="pt-BR" dirty="0"/>
              <a:t> negra velha que vinha trôpega atrás, enorme trouxa de roupas na cabeça. O fragmento acima apresenta: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a) aliteração expressiva, que intensifica o modo de andar da personagem.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b) antítese na caracterização da negra velha.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c) eufemismo na caracterização de trouxa de roupas.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d) uso de expressão irreverente na caracterização da avó.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e) tempo e modo verbais que expressam ações contínuas no passado</a:t>
            </a:r>
            <a:endParaRPr kumimoji="0" lang="pt-BR" altLang="pt-B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Google Shape;486;p27">
            <a:extLst>
              <a:ext uri="{FF2B5EF4-FFF2-40B4-BE49-F238E27FC236}">
                <a16:creationId xmlns:a16="http://schemas.microsoft.com/office/drawing/2014/main" id="{DA46AA66-C347-CBD5-F3B1-5371631FDDB4}"/>
              </a:ext>
            </a:extLst>
          </p:cNvPr>
          <p:cNvSpPr txBox="1"/>
          <p:nvPr/>
        </p:nvSpPr>
        <p:spPr>
          <a:xfrm>
            <a:off x="782399" y="107821"/>
            <a:ext cx="16476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QUESTÕES</a:t>
            </a:r>
            <a:endParaRPr sz="25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9EF0EA9-BA9B-0CCF-073C-4F1C0B286943}"/>
              </a:ext>
            </a:extLst>
          </p:cNvPr>
          <p:cNvGrpSpPr/>
          <p:nvPr/>
        </p:nvGrpSpPr>
        <p:grpSpPr>
          <a:xfrm>
            <a:off x="274161" y="0"/>
            <a:ext cx="457359" cy="1497730"/>
            <a:chOff x="274161" y="0"/>
            <a:chExt cx="457359" cy="1497730"/>
          </a:xfrm>
        </p:grpSpPr>
        <p:sp>
          <p:nvSpPr>
            <p:cNvPr id="5" name="Google Shape;484;p27">
              <a:extLst>
                <a:ext uri="{FF2B5EF4-FFF2-40B4-BE49-F238E27FC236}">
                  <a16:creationId xmlns:a16="http://schemas.microsoft.com/office/drawing/2014/main" id="{36DCFE69-1B00-DE09-1836-3CBB98064FBD}"/>
                </a:ext>
              </a:extLst>
            </p:cNvPr>
            <p:cNvSpPr/>
            <p:nvPr/>
          </p:nvSpPr>
          <p:spPr>
            <a:xfrm rot="10800000" flipH="1">
              <a:off x="325041" y="0"/>
              <a:ext cx="331637" cy="64135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96;p27">
              <a:extLst>
                <a:ext uri="{FF2B5EF4-FFF2-40B4-BE49-F238E27FC236}">
                  <a16:creationId xmlns:a16="http://schemas.microsoft.com/office/drawing/2014/main" id="{5F0362EA-CC61-7053-0913-033025BA3924}"/>
                </a:ext>
              </a:extLst>
            </p:cNvPr>
            <p:cNvSpPr/>
            <p:nvPr/>
          </p:nvSpPr>
          <p:spPr>
            <a:xfrm rot="10800000" flipH="1">
              <a:off x="405291" y="1356824"/>
              <a:ext cx="192602" cy="13981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97;p27">
              <a:extLst>
                <a:ext uri="{FF2B5EF4-FFF2-40B4-BE49-F238E27FC236}">
                  <a16:creationId xmlns:a16="http://schemas.microsoft.com/office/drawing/2014/main" id="{7B882941-ECCC-1DA8-4A43-87ACB48D745A}"/>
                </a:ext>
              </a:extLst>
            </p:cNvPr>
            <p:cNvSpPr/>
            <p:nvPr/>
          </p:nvSpPr>
          <p:spPr>
            <a:xfrm>
              <a:off x="274161" y="112"/>
              <a:ext cx="457359" cy="1497618"/>
            </a:xfrm>
            <a:custGeom>
              <a:avLst/>
              <a:gdLst/>
              <a:ahLst/>
              <a:cxnLst/>
              <a:rect l="l" t="t" r="r" b="b"/>
              <a:pathLst>
                <a:path w="3002" h="9407" extrusionOk="0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>
          <a:extLst>
            <a:ext uri="{FF2B5EF4-FFF2-40B4-BE49-F238E27FC236}">
              <a16:creationId xmlns:a16="http://schemas.microsoft.com/office/drawing/2014/main" id="{0804F92B-3215-A226-3114-C7EED9D6F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1FBBE7-46C3-E1BF-08D2-27AFC03D6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927" y="748921"/>
            <a:ext cx="7413674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A MENINA E A CANTIGA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... </a:t>
            </a:r>
            <a:r>
              <a:rPr lang="pt-BR" dirty="0" err="1"/>
              <a:t>trarilarára</a:t>
            </a:r>
            <a:r>
              <a:rPr lang="pt-BR" dirty="0"/>
              <a:t>... </a:t>
            </a:r>
            <a:r>
              <a:rPr lang="pt-BR" dirty="0" err="1"/>
              <a:t>traríla</a:t>
            </a:r>
            <a:r>
              <a:rPr lang="pt-BR" dirty="0"/>
              <a:t>...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A meninota esganiçada magriça com a </a:t>
            </a:r>
            <a:r>
              <a:rPr lang="pt-BR" dirty="0" err="1"/>
              <a:t>sáia</a:t>
            </a:r>
            <a:r>
              <a:rPr lang="pt-BR" dirty="0"/>
              <a:t> voejando por cima dos joelhos em nó vinha meia </a:t>
            </a:r>
            <a:r>
              <a:rPr lang="pt-BR" dirty="0" err="1"/>
              <a:t>dansando</a:t>
            </a:r>
            <a:r>
              <a:rPr lang="pt-BR" dirty="0"/>
              <a:t> cantando no crepúsculo escuro. Batia compasso com a varinha na poeira da calçada.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... </a:t>
            </a:r>
            <a:r>
              <a:rPr lang="pt-BR" dirty="0" err="1"/>
              <a:t>trarilarára</a:t>
            </a:r>
            <a:r>
              <a:rPr lang="pt-BR" dirty="0"/>
              <a:t>... </a:t>
            </a:r>
            <a:r>
              <a:rPr lang="pt-BR" dirty="0" err="1"/>
              <a:t>traríla</a:t>
            </a:r>
            <a:r>
              <a:rPr lang="pt-BR" dirty="0"/>
              <a:t>...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De repente voltou-se </a:t>
            </a:r>
            <a:r>
              <a:rPr lang="pt-BR" dirty="0" err="1"/>
              <a:t>prá</a:t>
            </a:r>
            <a:r>
              <a:rPr lang="pt-BR" dirty="0"/>
              <a:t> negra velha que vinha trôpega atrás, enorme trouxa de roupas na cabeça: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-"/>
            </a:pPr>
            <a:r>
              <a:rPr lang="pt-BR" dirty="0" err="1"/>
              <a:t>Qué</a:t>
            </a:r>
            <a:r>
              <a:rPr lang="pt-BR" dirty="0"/>
              <a:t> mi dá, vó? - </a:t>
            </a:r>
            <a:r>
              <a:rPr lang="pt-BR" dirty="0" err="1"/>
              <a:t>Naão</a:t>
            </a:r>
            <a:r>
              <a:rPr lang="pt-BR" dirty="0"/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... </a:t>
            </a:r>
            <a:r>
              <a:rPr lang="pt-BR" dirty="0" err="1"/>
              <a:t>trarilarára</a:t>
            </a:r>
            <a:r>
              <a:rPr lang="pt-BR" dirty="0"/>
              <a:t>... </a:t>
            </a:r>
            <a:r>
              <a:rPr lang="pt-BR" dirty="0" err="1"/>
              <a:t>traríla</a:t>
            </a:r>
            <a:r>
              <a:rPr lang="pt-BR" dirty="0"/>
              <a:t>...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000" dirty="0"/>
              <a:t>Mário de Andrade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De repente voltou-se </a:t>
            </a:r>
            <a:r>
              <a:rPr lang="pt-BR" dirty="0" err="1"/>
              <a:t>prá</a:t>
            </a:r>
            <a:r>
              <a:rPr lang="pt-BR" dirty="0"/>
              <a:t> negra velha que vinha trôpega atrás, enorme trouxa de roupas na cabeça. O fragmento acima apresenta: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b="1" u="sng" dirty="0">
                <a:solidFill>
                  <a:srgbClr val="FF0000"/>
                </a:solidFill>
              </a:rPr>
              <a:t>a) aliteração expressiva, que intensifica o modo de andar da personagem.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b) antítese na caracterização da negra velha.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c) eufemismo na caracterização de trouxa de roupas.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d) uso de expressão irreverente na caracterização da avó.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dirty="0"/>
              <a:t>e) tempo e modo verbais que expressam ações contínuas no passado</a:t>
            </a:r>
            <a:endParaRPr kumimoji="0" lang="pt-BR" altLang="pt-B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Google Shape;486;p27">
            <a:extLst>
              <a:ext uri="{FF2B5EF4-FFF2-40B4-BE49-F238E27FC236}">
                <a16:creationId xmlns:a16="http://schemas.microsoft.com/office/drawing/2014/main" id="{808C317E-92AF-246F-CF95-9919546B85CC}"/>
              </a:ext>
            </a:extLst>
          </p:cNvPr>
          <p:cNvSpPr txBox="1"/>
          <p:nvPr/>
        </p:nvSpPr>
        <p:spPr>
          <a:xfrm>
            <a:off x="782399" y="107821"/>
            <a:ext cx="16476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QUESTÕES</a:t>
            </a:r>
            <a:endParaRPr sz="25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E97BEA-5ECE-37BB-F2F6-ED30B196FE28}"/>
              </a:ext>
            </a:extLst>
          </p:cNvPr>
          <p:cNvGrpSpPr/>
          <p:nvPr/>
        </p:nvGrpSpPr>
        <p:grpSpPr>
          <a:xfrm>
            <a:off x="274161" y="0"/>
            <a:ext cx="457359" cy="1497730"/>
            <a:chOff x="274161" y="0"/>
            <a:chExt cx="457359" cy="1497730"/>
          </a:xfrm>
        </p:grpSpPr>
        <p:sp>
          <p:nvSpPr>
            <p:cNvPr id="5" name="Google Shape;484;p27">
              <a:extLst>
                <a:ext uri="{FF2B5EF4-FFF2-40B4-BE49-F238E27FC236}">
                  <a16:creationId xmlns:a16="http://schemas.microsoft.com/office/drawing/2014/main" id="{03FD5382-F4AD-504D-0FBA-B130B7684745}"/>
                </a:ext>
              </a:extLst>
            </p:cNvPr>
            <p:cNvSpPr/>
            <p:nvPr/>
          </p:nvSpPr>
          <p:spPr>
            <a:xfrm rot="10800000" flipH="1">
              <a:off x="325041" y="0"/>
              <a:ext cx="331637" cy="64135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96;p27">
              <a:extLst>
                <a:ext uri="{FF2B5EF4-FFF2-40B4-BE49-F238E27FC236}">
                  <a16:creationId xmlns:a16="http://schemas.microsoft.com/office/drawing/2014/main" id="{155F9B45-BDB5-96E6-7473-D704C0993DD4}"/>
                </a:ext>
              </a:extLst>
            </p:cNvPr>
            <p:cNvSpPr/>
            <p:nvPr/>
          </p:nvSpPr>
          <p:spPr>
            <a:xfrm rot="10800000" flipH="1">
              <a:off x="405291" y="1356824"/>
              <a:ext cx="192602" cy="13981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97;p27">
              <a:extLst>
                <a:ext uri="{FF2B5EF4-FFF2-40B4-BE49-F238E27FC236}">
                  <a16:creationId xmlns:a16="http://schemas.microsoft.com/office/drawing/2014/main" id="{15F02125-A59B-8E80-4AFD-C0D15424C6E7}"/>
                </a:ext>
              </a:extLst>
            </p:cNvPr>
            <p:cNvSpPr/>
            <p:nvPr/>
          </p:nvSpPr>
          <p:spPr>
            <a:xfrm>
              <a:off x="274161" y="112"/>
              <a:ext cx="457359" cy="1497618"/>
            </a:xfrm>
            <a:custGeom>
              <a:avLst/>
              <a:gdLst/>
              <a:ahLst/>
              <a:cxnLst/>
              <a:rect l="l" t="t" r="r" b="b"/>
              <a:pathLst>
                <a:path w="3002" h="9407" extrusionOk="0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7997670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>
          <a:extLst>
            <a:ext uri="{FF2B5EF4-FFF2-40B4-BE49-F238E27FC236}">
              <a16:creationId xmlns:a16="http://schemas.microsoft.com/office/drawing/2014/main" id="{28EF16B4-172D-C727-7F3B-634996E81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ABF04F-7A29-C64C-4157-AA9EE2DBF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301" y="320550"/>
            <a:ext cx="7413674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b="1" dirty="0"/>
              <a:t>É CARNAVAL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 então chegava o Carnaval, registrando-se grandes comemorações ao Festival de Besteira. Em Goiânia o folião Cândido Teixeira de Lima brincava fantasiado de Papa Paulo VI e provava no salão que não é tão cândido assim, pois aproveitava o mote da marcha Máscara Negra e beijava tudo que era mulher que passasse dando sopa.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Um padre local, por volta da meia-noite, recebeu uma denúncia e foi para o baile, exigindo da Polícia que o Papa de araque fosse preso. Em seguida, declarou: “Brincar o Carnaval já é um pecado grave. Brincar fantasiado de Papa é uma blasfêmia terrível.”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O caso morreu aí e nunca mais se soube o que era mais blasfêmia: um cidadão se fantasiar de Papa ou o piedoso sacerdote encanar o Sumo Pontífice.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 enquanto todos pulavam no salão, o dólar pulava no câmbio. Há coisas inexplicáveis! Até hoje não se sabe por que foi durante o Carnaval que o Governo aumentou o dólar, fazendo muito rico ficar mais rico. E, porque o Ministro do Planejamento e seus cúmplices, aliás, digo, seus auxiliares, aumentaram o dólar e desvalorizaram o cruzeiro em pleno Carnaval, passaram a ser conhecidos por Acadêmicos do Cruzeiro - numa homenagem também aos salgueirenses que, no Carnaval de 1967, entraram pelo cano.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800" dirty="0"/>
              <a:t>(PRETA, Stanislaw </a:t>
            </a:r>
            <a:r>
              <a:rPr lang="pt-BR" sz="800" dirty="0" err="1"/>
              <a:t>Ponte.FEBEAPÁ</a:t>
            </a:r>
            <a:r>
              <a:rPr lang="pt-BR" sz="800" dirty="0"/>
              <a:t> 2 - 2º- Festival de Besteira que Assola o País. 9ª- edição. Rio de Janeiro: Civilização Brasileira, 1993, p. 32)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sz="12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Observe o enunciado: E enquanto todos pulavam no salão, o dólar pulava no câmbio. O verbo “pular” está empregado no primeiro caso no sentido denotativo; no segundo, o sentido é figurado. Também a palavra “dólar” é usada no sentido figurado. A figura de linguagem empregada no caso de “dólar” é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a) antítese, porque, no enunciado, há ideias contrárias relacionadas aos seres representados.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b) eufemismo, porque, no enunciado, há ideias diminuídas relacionadas aos seres representados.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c) prosopopeia, porque, no enunciado, há a personificação de seres inanimados.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d) metonímia, porque, no enunciado, há relações de contiguidade entre os seres representados.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e) onomatopeia, porque, no enunciado, imitam-se as vozes dos seres representados. </a:t>
            </a:r>
            <a:endParaRPr kumimoji="0" lang="pt-BR" altLang="pt-B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Google Shape;486;p27">
            <a:extLst>
              <a:ext uri="{FF2B5EF4-FFF2-40B4-BE49-F238E27FC236}">
                <a16:creationId xmlns:a16="http://schemas.microsoft.com/office/drawing/2014/main" id="{967B6C8D-1C1A-A82F-6EA3-37E124F151B9}"/>
              </a:ext>
            </a:extLst>
          </p:cNvPr>
          <p:cNvSpPr txBox="1"/>
          <p:nvPr/>
        </p:nvSpPr>
        <p:spPr>
          <a:xfrm>
            <a:off x="7372273" y="0"/>
            <a:ext cx="16476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QUESTÕES</a:t>
            </a:r>
            <a:endParaRPr sz="25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74768F4-74E6-CB29-4E13-DD2A218B5FA9}"/>
              </a:ext>
            </a:extLst>
          </p:cNvPr>
          <p:cNvGrpSpPr/>
          <p:nvPr/>
        </p:nvGrpSpPr>
        <p:grpSpPr>
          <a:xfrm>
            <a:off x="274161" y="0"/>
            <a:ext cx="457359" cy="1497730"/>
            <a:chOff x="274161" y="0"/>
            <a:chExt cx="457359" cy="1497730"/>
          </a:xfrm>
        </p:grpSpPr>
        <p:sp>
          <p:nvSpPr>
            <p:cNvPr id="5" name="Google Shape;484;p27">
              <a:extLst>
                <a:ext uri="{FF2B5EF4-FFF2-40B4-BE49-F238E27FC236}">
                  <a16:creationId xmlns:a16="http://schemas.microsoft.com/office/drawing/2014/main" id="{2F500337-A46D-44A2-52FC-B38F1B6AEAE3}"/>
                </a:ext>
              </a:extLst>
            </p:cNvPr>
            <p:cNvSpPr/>
            <p:nvPr/>
          </p:nvSpPr>
          <p:spPr>
            <a:xfrm rot="10800000" flipH="1">
              <a:off x="325041" y="0"/>
              <a:ext cx="331637" cy="64135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96;p27">
              <a:extLst>
                <a:ext uri="{FF2B5EF4-FFF2-40B4-BE49-F238E27FC236}">
                  <a16:creationId xmlns:a16="http://schemas.microsoft.com/office/drawing/2014/main" id="{B84BFC82-F51C-C20F-4D20-2BD17C757030}"/>
                </a:ext>
              </a:extLst>
            </p:cNvPr>
            <p:cNvSpPr/>
            <p:nvPr/>
          </p:nvSpPr>
          <p:spPr>
            <a:xfrm rot="10800000" flipH="1">
              <a:off x="405291" y="1356824"/>
              <a:ext cx="192602" cy="13981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97;p27">
              <a:extLst>
                <a:ext uri="{FF2B5EF4-FFF2-40B4-BE49-F238E27FC236}">
                  <a16:creationId xmlns:a16="http://schemas.microsoft.com/office/drawing/2014/main" id="{73B01B56-94DF-F04A-0423-08C0E0E6A730}"/>
                </a:ext>
              </a:extLst>
            </p:cNvPr>
            <p:cNvSpPr/>
            <p:nvPr/>
          </p:nvSpPr>
          <p:spPr>
            <a:xfrm>
              <a:off x="274161" y="112"/>
              <a:ext cx="457359" cy="1497618"/>
            </a:xfrm>
            <a:custGeom>
              <a:avLst/>
              <a:gdLst/>
              <a:ahLst/>
              <a:cxnLst/>
              <a:rect l="l" t="t" r="r" b="b"/>
              <a:pathLst>
                <a:path w="3002" h="9407" extrusionOk="0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75889979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>
          <a:extLst>
            <a:ext uri="{FF2B5EF4-FFF2-40B4-BE49-F238E27FC236}">
              <a16:creationId xmlns:a16="http://schemas.microsoft.com/office/drawing/2014/main" id="{9B45FEF7-00F3-FFA0-7185-341B2DF95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E5B9D23-15BB-74F9-3AAD-7E48A16C0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301" y="320550"/>
            <a:ext cx="7413674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b="1" dirty="0"/>
              <a:t>É CARNAVAL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 então chegava o Carnaval, registrando-se grandes comemorações ao Festival de Besteira. Em Goiânia o folião Cândido Teixeira de Lima brincava fantasiado de Papa Paulo VI e provava no salão que não é tão cândido assim, pois aproveitava o mote da marcha Máscara Negra e beijava tudo que era mulher que passasse dando sopa.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Um padre local, por volta da meia-noite, recebeu uma denúncia e foi para o baile, exigindo da Polícia que o Papa de araque fosse preso. Em seguida, declarou: “Brincar o Carnaval já é um pecado grave. Brincar fantasiado de Papa é uma blasfêmia terrível.”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O caso morreu aí e nunca mais se soube o que era mais blasfêmia: um cidadão se fantasiar de Papa ou o piedoso sacerdote encanar o Sumo Pontífice.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 enquanto todos pulavam no salão, o dólar pulava no câmbio. Há coisas inexplicáveis! Até hoje não se sabe por que foi durante o Carnaval que o Governo aumentou o dólar, fazendo muito rico ficar mais rico. E, porque o Ministro do Planejamento e seus cúmplices, aliás, digo, seus auxiliares, aumentaram o dólar e desvalorizaram o cruzeiro em pleno Carnaval, passaram a ser conhecidos por Acadêmicos do Cruzeiro - numa homenagem também aos salgueirenses que, no Carnaval de 1967, entraram pelo cano.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800" dirty="0"/>
              <a:t>(PRETA, Stanislaw </a:t>
            </a:r>
            <a:r>
              <a:rPr lang="pt-BR" sz="800" dirty="0" err="1"/>
              <a:t>Ponte.FEBEAPÁ</a:t>
            </a:r>
            <a:r>
              <a:rPr lang="pt-BR" sz="800" dirty="0"/>
              <a:t> 2 - 2º- Festival de Besteira que Assola o País. 9ª- edição. Rio de Janeiro: Civilização Brasileira, 1993, p. 32)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sz="12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Observe o enunciado: E enquanto todos pulavam no salão, o dólar pulava no câmbio. O verbo “pular” está empregado no primeiro caso no sentido denotativo; no segundo, o sentido é figurado. Também a palavra “dólar” é usada no sentido figurado. A figura de linguagem empregada no caso de “dólar” é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a) antítese, porque, no enunciado, há ideias contrárias relacionadas aos seres representados.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b) eufemismo, porque, no enunciado, há ideias diminuídas relacionadas aos seres representados.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b="1" dirty="0">
                <a:solidFill>
                  <a:srgbClr val="FF0000"/>
                </a:solidFill>
              </a:rPr>
              <a:t>c) prosopopeia, porque, no enunciado, há a personificação de seres inanimados.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d) metonímia, porque, no enunciado, há relações de contiguidade entre os seres representados.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e) onomatopeia, porque, no enunciado, imitam-se as vozes dos seres representados. </a:t>
            </a:r>
            <a:endParaRPr kumimoji="0" lang="pt-BR" altLang="pt-B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Google Shape;486;p27">
            <a:extLst>
              <a:ext uri="{FF2B5EF4-FFF2-40B4-BE49-F238E27FC236}">
                <a16:creationId xmlns:a16="http://schemas.microsoft.com/office/drawing/2014/main" id="{5F11AF77-E9E2-2F13-9A12-09B16DC26D67}"/>
              </a:ext>
            </a:extLst>
          </p:cNvPr>
          <p:cNvSpPr txBox="1"/>
          <p:nvPr/>
        </p:nvSpPr>
        <p:spPr>
          <a:xfrm>
            <a:off x="7372273" y="0"/>
            <a:ext cx="16476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QUESTÕES</a:t>
            </a:r>
            <a:endParaRPr sz="25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FC38051F-3DB6-0CB1-A2DD-97CB0C56F456}"/>
              </a:ext>
            </a:extLst>
          </p:cNvPr>
          <p:cNvGrpSpPr/>
          <p:nvPr/>
        </p:nvGrpSpPr>
        <p:grpSpPr>
          <a:xfrm>
            <a:off x="274161" y="0"/>
            <a:ext cx="457359" cy="1497730"/>
            <a:chOff x="274161" y="0"/>
            <a:chExt cx="457359" cy="1497730"/>
          </a:xfrm>
        </p:grpSpPr>
        <p:sp>
          <p:nvSpPr>
            <p:cNvPr id="5" name="Google Shape;484;p27">
              <a:extLst>
                <a:ext uri="{FF2B5EF4-FFF2-40B4-BE49-F238E27FC236}">
                  <a16:creationId xmlns:a16="http://schemas.microsoft.com/office/drawing/2014/main" id="{9817AF60-D538-6BAD-E10D-4546B706A260}"/>
                </a:ext>
              </a:extLst>
            </p:cNvPr>
            <p:cNvSpPr/>
            <p:nvPr/>
          </p:nvSpPr>
          <p:spPr>
            <a:xfrm rot="10800000" flipH="1">
              <a:off x="325041" y="0"/>
              <a:ext cx="331637" cy="64135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96;p27">
              <a:extLst>
                <a:ext uri="{FF2B5EF4-FFF2-40B4-BE49-F238E27FC236}">
                  <a16:creationId xmlns:a16="http://schemas.microsoft.com/office/drawing/2014/main" id="{FB1577E5-8131-8091-E68E-3E0E1AFE48CB}"/>
                </a:ext>
              </a:extLst>
            </p:cNvPr>
            <p:cNvSpPr/>
            <p:nvPr/>
          </p:nvSpPr>
          <p:spPr>
            <a:xfrm rot="10800000" flipH="1">
              <a:off x="405291" y="1356824"/>
              <a:ext cx="192602" cy="13981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97;p27">
              <a:extLst>
                <a:ext uri="{FF2B5EF4-FFF2-40B4-BE49-F238E27FC236}">
                  <a16:creationId xmlns:a16="http://schemas.microsoft.com/office/drawing/2014/main" id="{725959C5-E2B8-1D26-770B-B883FCAC00C5}"/>
                </a:ext>
              </a:extLst>
            </p:cNvPr>
            <p:cNvSpPr/>
            <p:nvPr/>
          </p:nvSpPr>
          <p:spPr>
            <a:xfrm>
              <a:off x="274161" y="112"/>
              <a:ext cx="457359" cy="1497618"/>
            </a:xfrm>
            <a:custGeom>
              <a:avLst/>
              <a:gdLst/>
              <a:ahLst/>
              <a:cxnLst/>
              <a:rect l="l" t="t" r="r" b="b"/>
              <a:pathLst>
                <a:path w="3002" h="9407" extrusionOk="0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81099314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>
          <a:extLst>
            <a:ext uri="{FF2B5EF4-FFF2-40B4-BE49-F238E27FC236}">
              <a16:creationId xmlns:a16="http://schemas.microsoft.com/office/drawing/2014/main" id="{1295982B-CF3C-08F2-8ED3-881B225D8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B1567A-AC73-98C1-0BCD-C066C46BC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7953" y="1232922"/>
            <a:ext cx="541632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Assinale a alternativa que apresenta as figuras de linguagem na ordem em que elas aparecem respectivamente: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I. Vozes veladas, veludosas vozes Volúpia de violões, vozes veladas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II. "Sou um mulato nato no sentido lato mulato democrático do litoral.” (Caetano Veloso)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III. “a onda anda / aonde anda / a onda? (Manuel Bandeira)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IV. </a:t>
            </a:r>
            <a:r>
              <a:rPr lang="pt-BR" sz="1200" dirty="0" err="1"/>
              <a:t>Tic-tac</a:t>
            </a:r>
            <a:r>
              <a:rPr lang="pt-BR" sz="1200" dirty="0"/>
              <a:t>, </a:t>
            </a:r>
            <a:r>
              <a:rPr lang="pt-BR" sz="1200" dirty="0" err="1"/>
              <a:t>Tic</a:t>
            </a:r>
            <a:r>
              <a:rPr lang="pt-BR" sz="1200" dirty="0"/>
              <a:t> </a:t>
            </a:r>
            <a:r>
              <a:rPr lang="pt-BR" sz="1200" dirty="0" err="1"/>
              <a:t>tac</a:t>
            </a:r>
            <a:r>
              <a:rPr lang="pt-BR" sz="1200" dirty="0"/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V. ”Esperando, parada, pregada na pedra do porto” (Chico Buarque)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sz="12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a) Aliteração, Paronomásia, Onomatopeia, Onomatopeia, Aliteração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b) Aliteração, Assonância, Paronomásia, Onomatopeia, Aliteração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c) Onomatopeia, Assonância, Paronomásia, Aliteração, Assonância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d) Paronomásia, Aliteração, Assonância, Onomatopeia, Aliteração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e) Assonância, Onomatopeia, Paronomásia, Aliteração, Onomatopeia</a:t>
            </a:r>
            <a:endParaRPr kumimoji="0" lang="pt-BR" altLang="pt-B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Google Shape;486;p27">
            <a:extLst>
              <a:ext uri="{FF2B5EF4-FFF2-40B4-BE49-F238E27FC236}">
                <a16:creationId xmlns:a16="http://schemas.microsoft.com/office/drawing/2014/main" id="{C16CBE5B-9AC8-E3EE-C6C5-C0B008EED9D2}"/>
              </a:ext>
            </a:extLst>
          </p:cNvPr>
          <p:cNvSpPr txBox="1"/>
          <p:nvPr/>
        </p:nvSpPr>
        <p:spPr>
          <a:xfrm>
            <a:off x="937198" y="9093"/>
            <a:ext cx="16476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QUESTÕES</a:t>
            </a:r>
            <a:endParaRPr sz="25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90A6E3A7-3070-DD54-A4C8-7963AE8FB155}"/>
              </a:ext>
            </a:extLst>
          </p:cNvPr>
          <p:cNvGrpSpPr/>
          <p:nvPr/>
        </p:nvGrpSpPr>
        <p:grpSpPr>
          <a:xfrm>
            <a:off x="274161" y="0"/>
            <a:ext cx="457359" cy="1497730"/>
            <a:chOff x="274161" y="0"/>
            <a:chExt cx="457359" cy="1497730"/>
          </a:xfrm>
        </p:grpSpPr>
        <p:sp>
          <p:nvSpPr>
            <p:cNvPr id="5" name="Google Shape;484;p27">
              <a:extLst>
                <a:ext uri="{FF2B5EF4-FFF2-40B4-BE49-F238E27FC236}">
                  <a16:creationId xmlns:a16="http://schemas.microsoft.com/office/drawing/2014/main" id="{C7F6BFED-8721-F540-1D25-FB426FE3E465}"/>
                </a:ext>
              </a:extLst>
            </p:cNvPr>
            <p:cNvSpPr/>
            <p:nvPr/>
          </p:nvSpPr>
          <p:spPr>
            <a:xfrm rot="10800000" flipH="1">
              <a:off x="325041" y="0"/>
              <a:ext cx="331637" cy="64135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96;p27">
              <a:extLst>
                <a:ext uri="{FF2B5EF4-FFF2-40B4-BE49-F238E27FC236}">
                  <a16:creationId xmlns:a16="http://schemas.microsoft.com/office/drawing/2014/main" id="{2C2E25D1-7371-6998-77F4-E33DE0FE5E6D}"/>
                </a:ext>
              </a:extLst>
            </p:cNvPr>
            <p:cNvSpPr/>
            <p:nvPr/>
          </p:nvSpPr>
          <p:spPr>
            <a:xfrm rot="10800000" flipH="1">
              <a:off x="405291" y="1356824"/>
              <a:ext cx="192602" cy="13981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97;p27">
              <a:extLst>
                <a:ext uri="{FF2B5EF4-FFF2-40B4-BE49-F238E27FC236}">
                  <a16:creationId xmlns:a16="http://schemas.microsoft.com/office/drawing/2014/main" id="{62B226E1-847E-AA3E-45B0-05FF70095CE0}"/>
                </a:ext>
              </a:extLst>
            </p:cNvPr>
            <p:cNvSpPr/>
            <p:nvPr/>
          </p:nvSpPr>
          <p:spPr>
            <a:xfrm>
              <a:off x="274161" y="112"/>
              <a:ext cx="457359" cy="1497618"/>
            </a:xfrm>
            <a:custGeom>
              <a:avLst/>
              <a:gdLst/>
              <a:ahLst/>
              <a:cxnLst/>
              <a:rect l="l" t="t" r="r" b="b"/>
              <a:pathLst>
                <a:path w="3002" h="9407" extrusionOk="0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E3F3DF1A-1C34-F6F9-CC09-1538D3489577}"/>
              </a:ext>
            </a:extLst>
          </p:cNvPr>
          <p:cNvGrpSpPr/>
          <p:nvPr/>
        </p:nvGrpSpPr>
        <p:grpSpPr>
          <a:xfrm>
            <a:off x="7354279" y="2086647"/>
            <a:ext cx="1466890" cy="988619"/>
            <a:chOff x="7355261" y="3998997"/>
            <a:chExt cx="1466890" cy="988619"/>
          </a:xfrm>
        </p:grpSpPr>
        <p:cxnSp>
          <p:nvCxnSpPr>
            <p:cNvPr id="12" name="Google Shape;623;p29">
              <a:extLst>
                <a:ext uri="{FF2B5EF4-FFF2-40B4-BE49-F238E27FC236}">
                  <a16:creationId xmlns:a16="http://schemas.microsoft.com/office/drawing/2014/main" id="{F1CE3D25-A789-71EA-6693-AB1736C2A92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355261" y="4503930"/>
              <a:ext cx="874139" cy="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624;p29">
              <a:extLst>
                <a:ext uri="{FF2B5EF4-FFF2-40B4-BE49-F238E27FC236}">
                  <a16:creationId xmlns:a16="http://schemas.microsoft.com/office/drawing/2014/main" id="{6E54346F-30A1-1055-56DB-7C66394E9C87}"/>
                </a:ext>
              </a:extLst>
            </p:cNvPr>
            <p:cNvSpPr/>
            <p:nvPr/>
          </p:nvSpPr>
          <p:spPr>
            <a:xfrm>
              <a:off x="8221071" y="4336611"/>
              <a:ext cx="601080" cy="651005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" name="Google Shape;625;p29">
              <a:extLst>
                <a:ext uri="{FF2B5EF4-FFF2-40B4-BE49-F238E27FC236}">
                  <a16:creationId xmlns:a16="http://schemas.microsoft.com/office/drawing/2014/main" id="{233DCD9A-38F4-80D2-52CD-900BE6C29A3F}"/>
                </a:ext>
              </a:extLst>
            </p:cNvPr>
            <p:cNvGrpSpPr/>
            <p:nvPr/>
          </p:nvGrpSpPr>
          <p:grpSpPr>
            <a:xfrm>
              <a:off x="7890555" y="3998997"/>
              <a:ext cx="725880" cy="904139"/>
              <a:chOff x="3210825" y="2046925"/>
              <a:chExt cx="748850" cy="888300"/>
            </a:xfrm>
          </p:grpSpPr>
          <p:sp>
            <p:nvSpPr>
              <p:cNvPr id="16" name="Google Shape;626;p29">
                <a:extLst>
                  <a:ext uri="{FF2B5EF4-FFF2-40B4-BE49-F238E27FC236}">
                    <a16:creationId xmlns:a16="http://schemas.microsoft.com/office/drawing/2014/main" id="{E0E78774-973E-9CC5-87F5-D5D5719DD208}"/>
                  </a:ext>
                </a:extLst>
              </p:cNvPr>
              <p:cNvSpPr/>
              <p:nvPr/>
            </p:nvSpPr>
            <p:spPr>
              <a:xfrm>
                <a:off x="3219950" y="2058525"/>
                <a:ext cx="729850" cy="868200"/>
              </a:xfrm>
              <a:custGeom>
                <a:avLst/>
                <a:gdLst/>
                <a:ahLst/>
                <a:cxnLst/>
                <a:rect l="l" t="t" r="r" b="b"/>
                <a:pathLst>
                  <a:path w="29194" h="34728" extrusionOk="0">
                    <a:moveTo>
                      <a:pt x="0" y="11576"/>
                    </a:moveTo>
                    <a:lnTo>
                      <a:pt x="3434" y="22007"/>
                    </a:lnTo>
                    <a:lnTo>
                      <a:pt x="6932" y="32438"/>
                    </a:lnTo>
                    <a:lnTo>
                      <a:pt x="8522" y="33583"/>
                    </a:lnTo>
                    <a:lnTo>
                      <a:pt x="10240" y="33520"/>
                    </a:lnTo>
                    <a:lnTo>
                      <a:pt x="26204" y="34728"/>
                    </a:lnTo>
                    <a:lnTo>
                      <a:pt x="25377" y="32438"/>
                    </a:lnTo>
                    <a:lnTo>
                      <a:pt x="27604" y="31929"/>
                    </a:lnTo>
                    <a:lnTo>
                      <a:pt x="27031" y="29831"/>
                    </a:lnTo>
                    <a:lnTo>
                      <a:pt x="28748" y="29067"/>
                    </a:lnTo>
                    <a:lnTo>
                      <a:pt x="28303" y="27159"/>
                    </a:lnTo>
                    <a:lnTo>
                      <a:pt x="29194" y="26460"/>
                    </a:lnTo>
                    <a:lnTo>
                      <a:pt x="23024" y="5661"/>
                    </a:lnTo>
                    <a:lnTo>
                      <a:pt x="21434" y="3753"/>
                    </a:lnTo>
                    <a:lnTo>
                      <a:pt x="19144" y="4453"/>
                    </a:lnTo>
                    <a:lnTo>
                      <a:pt x="18317" y="1908"/>
                    </a:lnTo>
                    <a:lnTo>
                      <a:pt x="17109" y="2417"/>
                    </a:lnTo>
                    <a:lnTo>
                      <a:pt x="15964" y="0"/>
                    </a:lnTo>
                    <a:lnTo>
                      <a:pt x="5978" y="6679"/>
                    </a:lnTo>
                    <a:lnTo>
                      <a:pt x="2098" y="9223"/>
                    </a:lnTo>
                    <a:lnTo>
                      <a:pt x="0" y="1062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7" name="Google Shape;627;p29">
                <a:extLst>
                  <a:ext uri="{FF2B5EF4-FFF2-40B4-BE49-F238E27FC236}">
                    <a16:creationId xmlns:a16="http://schemas.microsoft.com/office/drawing/2014/main" id="{642632AA-7D2C-A805-9CB4-D242AAC1B407}"/>
                  </a:ext>
                </a:extLst>
              </p:cNvPr>
              <p:cNvGrpSpPr/>
              <p:nvPr/>
            </p:nvGrpSpPr>
            <p:grpSpPr>
              <a:xfrm>
                <a:off x="3210825" y="2046925"/>
                <a:ext cx="748850" cy="888300"/>
                <a:chOff x="2240650" y="2379175"/>
                <a:chExt cx="748850" cy="888300"/>
              </a:xfrm>
            </p:grpSpPr>
            <p:sp>
              <p:nvSpPr>
                <p:cNvPr id="18" name="Google Shape;628;p29">
                  <a:extLst>
                    <a:ext uri="{FF2B5EF4-FFF2-40B4-BE49-F238E27FC236}">
                      <a16:creationId xmlns:a16="http://schemas.microsoft.com/office/drawing/2014/main" id="{4C76CA99-5DBC-5830-B770-3A4E7DCA442A}"/>
                    </a:ext>
                  </a:extLst>
                </p:cNvPr>
                <p:cNvSpPr/>
                <p:nvPr/>
              </p:nvSpPr>
              <p:spPr>
                <a:xfrm>
                  <a:off x="2240650" y="2379175"/>
                  <a:ext cx="748850" cy="888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54" h="35532" extrusionOk="0">
                      <a:moveTo>
                        <a:pt x="18544" y="2638"/>
                      </a:moveTo>
                      <a:cubicBezTo>
                        <a:pt x="18743" y="3297"/>
                        <a:pt x="18943" y="3977"/>
                        <a:pt x="19243" y="4636"/>
                      </a:cubicBezTo>
                      <a:cubicBezTo>
                        <a:pt x="15147" y="5895"/>
                        <a:pt x="11090" y="7254"/>
                        <a:pt x="6994" y="8433"/>
                      </a:cubicBezTo>
                      <a:cubicBezTo>
                        <a:pt x="8553" y="7693"/>
                        <a:pt x="10071" y="6934"/>
                        <a:pt x="11570" y="6175"/>
                      </a:cubicBezTo>
                      <a:cubicBezTo>
                        <a:pt x="13149" y="5395"/>
                        <a:pt x="14727" y="4576"/>
                        <a:pt x="16286" y="3777"/>
                      </a:cubicBezTo>
                      <a:cubicBezTo>
                        <a:pt x="17025" y="3397"/>
                        <a:pt x="17764" y="2898"/>
                        <a:pt x="18544" y="2638"/>
                      </a:cubicBezTo>
                      <a:close/>
                      <a:moveTo>
                        <a:pt x="16166" y="760"/>
                      </a:moveTo>
                      <a:cubicBezTo>
                        <a:pt x="16426" y="1439"/>
                        <a:pt x="16765" y="2058"/>
                        <a:pt x="17065" y="2698"/>
                      </a:cubicBezTo>
                      <a:cubicBezTo>
                        <a:pt x="16825" y="2858"/>
                        <a:pt x="16585" y="2978"/>
                        <a:pt x="16346" y="3098"/>
                      </a:cubicBezTo>
                      <a:cubicBezTo>
                        <a:pt x="14787" y="3897"/>
                        <a:pt x="13248" y="4696"/>
                        <a:pt x="11670" y="5475"/>
                      </a:cubicBezTo>
                      <a:cubicBezTo>
                        <a:pt x="9192" y="6734"/>
                        <a:pt x="6674" y="8053"/>
                        <a:pt x="4057" y="9052"/>
                      </a:cubicBezTo>
                      <a:cubicBezTo>
                        <a:pt x="8253" y="6534"/>
                        <a:pt x="12129" y="3537"/>
                        <a:pt x="16166" y="760"/>
                      </a:cubicBezTo>
                      <a:close/>
                      <a:moveTo>
                        <a:pt x="900" y="11030"/>
                      </a:moveTo>
                      <a:cubicBezTo>
                        <a:pt x="1000" y="11450"/>
                        <a:pt x="1279" y="11870"/>
                        <a:pt x="1639" y="12249"/>
                      </a:cubicBezTo>
                      <a:cubicBezTo>
                        <a:pt x="1279" y="12129"/>
                        <a:pt x="980" y="11930"/>
                        <a:pt x="780" y="11670"/>
                      </a:cubicBezTo>
                      <a:cubicBezTo>
                        <a:pt x="580" y="11430"/>
                        <a:pt x="740" y="11230"/>
                        <a:pt x="900" y="11030"/>
                      </a:cubicBezTo>
                      <a:close/>
                      <a:moveTo>
                        <a:pt x="21621" y="4536"/>
                      </a:moveTo>
                      <a:cubicBezTo>
                        <a:pt x="22020" y="4976"/>
                        <a:pt x="22440" y="5355"/>
                        <a:pt x="22840" y="5795"/>
                      </a:cubicBezTo>
                      <a:cubicBezTo>
                        <a:pt x="22240" y="6055"/>
                        <a:pt x="21621" y="6235"/>
                        <a:pt x="21021" y="6454"/>
                      </a:cubicBezTo>
                      <a:cubicBezTo>
                        <a:pt x="19583" y="6954"/>
                        <a:pt x="18164" y="7434"/>
                        <a:pt x="16765" y="7893"/>
                      </a:cubicBezTo>
                      <a:cubicBezTo>
                        <a:pt x="13368" y="9032"/>
                        <a:pt x="9971" y="10131"/>
                        <a:pt x="6555" y="11190"/>
                      </a:cubicBezTo>
                      <a:cubicBezTo>
                        <a:pt x="5595" y="11490"/>
                        <a:pt x="4636" y="11790"/>
                        <a:pt x="3677" y="12089"/>
                      </a:cubicBezTo>
                      <a:cubicBezTo>
                        <a:pt x="3357" y="12169"/>
                        <a:pt x="2998" y="12249"/>
                        <a:pt x="2698" y="12349"/>
                      </a:cubicBezTo>
                      <a:cubicBezTo>
                        <a:pt x="2178" y="12069"/>
                        <a:pt x="1139" y="11030"/>
                        <a:pt x="1559" y="10471"/>
                      </a:cubicBezTo>
                      <a:cubicBezTo>
                        <a:pt x="8333" y="8852"/>
                        <a:pt x="14947" y="6534"/>
                        <a:pt x="21621" y="4536"/>
                      </a:cubicBezTo>
                      <a:close/>
                      <a:moveTo>
                        <a:pt x="23139" y="6295"/>
                      </a:moveTo>
                      <a:cubicBezTo>
                        <a:pt x="24079" y="10351"/>
                        <a:pt x="25278" y="14347"/>
                        <a:pt x="26516" y="18284"/>
                      </a:cubicBezTo>
                      <a:cubicBezTo>
                        <a:pt x="27356" y="21121"/>
                        <a:pt x="28095" y="24079"/>
                        <a:pt x="29254" y="26816"/>
                      </a:cubicBezTo>
                      <a:cubicBezTo>
                        <a:pt x="29054" y="26936"/>
                        <a:pt x="28874" y="27056"/>
                        <a:pt x="28674" y="27176"/>
                      </a:cubicBezTo>
                      <a:cubicBezTo>
                        <a:pt x="28654" y="27176"/>
                        <a:pt x="28654" y="27216"/>
                        <a:pt x="28634" y="27236"/>
                      </a:cubicBezTo>
                      <a:cubicBezTo>
                        <a:pt x="26257" y="20961"/>
                        <a:pt x="24278" y="14567"/>
                        <a:pt x="22720" y="8053"/>
                      </a:cubicBezTo>
                      <a:cubicBezTo>
                        <a:pt x="22667" y="7913"/>
                        <a:pt x="22523" y="7850"/>
                        <a:pt x="22407" y="7850"/>
                      </a:cubicBezTo>
                      <a:cubicBezTo>
                        <a:pt x="22391" y="7850"/>
                        <a:pt x="22375" y="7851"/>
                        <a:pt x="22360" y="7853"/>
                      </a:cubicBezTo>
                      <a:cubicBezTo>
                        <a:pt x="18464" y="8772"/>
                        <a:pt x="14567" y="9652"/>
                        <a:pt x="10671" y="10551"/>
                      </a:cubicBezTo>
                      <a:cubicBezTo>
                        <a:pt x="14088" y="9452"/>
                        <a:pt x="17525" y="8273"/>
                        <a:pt x="20921" y="7094"/>
                      </a:cubicBezTo>
                      <a:cubicBezTo>
                        <a:pt x="21641" y="6854"/>
                        <a:pt x="22420" y="6634"/>
                        <a:pt x="23139" y="6295"/>
                      </a:cubicBezTo>
                      <a:close/>
                      <a:moveTo>
                        <a:pt x="22260" y="8473"/>
                      </a:moveTo>
                      <a:cubicBezTo>
                        <a:pt x="23979" y="15586"/>
                        <a:pt x="26217" y="22560"/>
                        <a:pt x="28874" y="29374"/>
                      </a:cubicBezTo>
                      <a:cubicBezTo>
                        <a:pt x="28375" y="29614"/>
                        <a:pt x="27835" y="29633"/>
                        <a:pt x="27356" y="29833"/>
                      </a:cubicBezTo>
                      <a:cubicBezTo>
                        <a:pt x="25457" y="23279"/>
                        <a:pt x="23179" y="16845"/>
                        <a:pt x="21281" y="10291"/>
                      </a:cubicBezTo>
                      <a:cubicBezTo>
                        <a:pt x="21263" y="10181"/>
                        <a:pt x="21161" y="10089"/>
                        <a:pt x="21052" y="10089"/>
                      </a:cubicBezTo>
                      <a:cubicBezTo>
                        <a:pt x="21042" y="10089"/>
                        <a:pt x="21032" y="10089"/>
                        <a:pt x="21021" y="10091"/>
                      </a:cubicBezTo>
                      <a:cubicBezTo>
                        <a:pt x="17025" y="10391"/>
                        <a:pt x="13069" y="10950"/>
                        <a:pt x="9092" y="11530"/>
                      </a:cubicBezTo>
                      <a:cubicBezTo>
                        <a:pt x="9492" y="11430"/>
                        <a:pt x="9872" y="11350"/>
                        <a:pt x="10271" y="11250"/>
                      </a:cubicBezTo>
                      <a:cubicBezTo>
                        <a:pt x="14268" y="10351"/>
                        <a:pt x="18264" y="9432"/>
                        <a:pt x="22260" y="8473"/>
                      </a:cubicBezTo>
                      <a:close/>
                      <a:moveTo>
                        <a:pt x="20782" y="10671"/>
                      </a:moveTo>
                      <a:cubicBezTo>
                        <a:pt x="22880" y="17864"/>
                        <a:pt x="25437" y="24918"/>
                        <a:pt x="27396" y="32131"/>
                      </a:cubicBezTo>
                      <a:cubicBezTo>
                        <a:pt x="26876" y="32231"/>
                        <a:pt x="26337" y="32331"/>
                        <a:pt x="25797" y="32431"/>
                      </a:cubicBezTo>
                      <a:cubicBezTo>
                        <a:pt x="23579" y="25937"/>
                        <a:pt x="21541" y="19383"/>
                        <a:pt x="19583" y="12789"/>
                      </a:cubicBezTo>
                      <a:cubicBezTo>
                        <a:pt x="19563" y="12669"/>
                        <a:pt x="19463" y="12629"/>
                        <a:pt x="19383" y="12589"/>
                      </a:cubicBezTo>
                      <a:cubicBezTo>
                        <a:pt x="19363" y="12589"/>
                        <a:pt x="19343" y="12589"/>
                        <a:pt x="19303" y="12569"/>
                      </a:cubicBezTo>
                      <a:cubicBezTo>
                        <a:pt x="15566" y="12429"/>
                        <a:pt x="11850" y="12229"/>
                        <a:pt x="8093" y="12229"/>
                      </a:cubicBezTo>
                      <a:cubicBezTo>
                        <a:pt x="12309" y="11630"/>
                        <a:pt x="16545" y="11030"/>
                        <a:pt x="20782" y="10671"/>
                      </a:cubicBezTo>
                      <a:close/>
                      <a:moveTo>
                        <a:pt x="980" y="12589"/>
                      </a:moveTo>
                      <a:lnTo>
                        <a:pt x="980" y="12589"/>
                      </a:lnTo>
                      <a:cubicBezTo>
                        <a:pt x="1428" y="12840"/>
                        <a:pt x="1957" y="12995"/>
                        <a:pt x="2393" y="12995"/>
                      </a:cubicBezTo>
                      <a:cubicBezTo>
                        <a:pt x="2443" y="12995"/>
                        <a:pt x="2491" y="12993"/>
                        <a:pt x="2538" y="12989"/>
                      </a:cubicBezTo>
                      <a:cubicBezTo>
                        <a:pt x="5196" y="19782"/>
                        <a:pt x="7394" y="26756"/>
                        <a:pt x="9852" y="33630"/>
                      </a:cubicBezTo>
                      <a:cubicBezTo>
                        <a:pt x="9756" y="33649"/>
                        <a:pt x="9660" y="33658"/>
                        <a:pt x="9563" y="33658"/>
                      </a:cubicBezTo>
                      <a:cubicBezTo>
                        <a:pt x="8646" y="33658"/>
                        <a:pt x="7705" y="32845"/>
                        <a:pt x="7434" y="32031"/>
                      </a:cubicBezTo>
                      <a:cubicBezTo>
                        <a:pt x="5156" y="25577"/>
                        <a:pt x="2958" y="19123"/>
                        <a:pt x="980" y="12589"/>
                      </a:cubicBezTo>
                      <a:close/>
                      <a:moveTo>
                        <a:pt x="8141" y="12818"/>
                      </a:moveTo>
                      <a:cubicBezTo>
                        <a:pt x="11797" y="12818"/>
                        <a:pt x="15455" y="12997"/>
                        <a:pt x="19123" y="13148"/>
                      </a:cubicBezTo>
                      <a:cubicBezTo>
                        <a:pt x="21241" y="20462"/>
                        <a:pt x="23559" y="27715"/>
                        <a:pt x="26037" y="34909"/>
                      </a:cubicBezTo>
                      <a:cubicBezTo>
                        <a:pt x="20862" y="34329"/>
                        <a:pt x="15666" y="33750"/>
                        <a:pt x="10451" y="33550"/>
                      </a:cubicBezTo>
                      <a:cubicBezTo>
                        <a:pt x="7993" y="26676"/>
                        <a:pt x="5795" y="19742"/>
                        <a:pt x="3158" y="12949"/>
                      </a:cubicBezTo>
                      <a:cubicBezTo>
                        <a:pt x="4819" y="12855"/>
                        <a:pt x="6480" y="12818"/>
                        <a:pt x="8141" y="12818"/>
                      </a:cubicBezTo>
                      <a:close/>
                      <a:moveTo>
                        <a:pt x="16328" y="0"/>
                      </a:moveTo>
                      <a:cubicBezTo>
                        <a:pt x="16279" y="0"/>
                        <a:pt x="16230" y="13"/>
                        <a:pt x="16186" y="40"/>
                      </a:cubicBezTo>
                      <a:cubicBezTo>
                        <a:pt x="11270" y="3397"/>
                        <a:pt x="6594" y="7134"/>
                        <a:pt x="1299" y="9931"/>
                      </a:cubicBezTo>
                      <a:cubicBezTo>
                        <a:pt x="760" y="10051"/>
                        <a:pt x="0" y="10970"/>
                        <a:pt x="100" y="11570"/>
                      </a:cubicBezTo>
                      <a:cubicBezTo>
                        <a:pt x="100" y="11590"/>
                        <a:pt x="100" y="11630"/>
                        <a:pt x="140" y="11650"/>
                      </a:cubicBezTo>
                      <a:cubicBezTo>
                        <a:pt x="2198" y="18564"/>
                        <a:pt x="4536" y="25377"/>
                        <a:pt x="6934" y="32171"/>
                      </a:cubicBezTo>
                      <a:cubicBezTo>
                        <a:pt x="7252" y="33209"/>
                        <a:pt x="8439" y="34232"/>
                        <a:pt x="9603" y="34232"/>
                      </a:cubicBezTo>
                      <a:cubicBezTo>
                        <a:pt x="9829" y="34232"/>
                        <a:pt x="10054" y="34194"/>
                        <a:pt x="10271" y="34109"/>
                      </a:cubicBezTo>
                      <a:lnTo>
                        <a:pt x="10311" y="34109"/>
                      </a:lnTo>
                      <a:cubicBezTo>
                        <a:pt x="15706" y="34329"/>
                        <a:pt x="21101" y="34929"/>
                        <a:pt x="26476" y="35528"/>
                      </a:cubicBezTo>
                      <a:cubicBezTo>
                        <a:pt x="26489" y="35530"/>
                        <a:pt x="26501" y="35531"/>
                        <a:pt x="26513" y="35531"/>
                      </a:cubicBezTo>
                      <a:cubicBezTo>
                        <a:pt x="26617" y="35531"/>
                        <a:pt x="26700" y="35458"/>
                        <a:pt x="26736" y="35368"/>
                      </a:cubicBezTo>
                      <a:cubicBezTo>
                        <a:pt x="26776" y="35328"/>
                        <a:pt x="26776" y="35228"/>
                        <a:pt x="26756" y="35148"/>
                      </a:cubicBezTo>
                      <a:cubicBezTo>
                        <a:pt x="26516" y="34429"/>
                        <a:pt x="26257" y="33710"/>
                        <a:pt x="26017" y="33010"/>
                      </a:cubicBezTo>
                      <a:cubicBezTo>
                        <a:pt x="26636" y="32871"/>
                        <a:pt x="27236" y="32771"/>
                        <a:pt x="27855" y="32651"/>
                      </a:cubicBezTo>
                      <a:cubicBezTo>
                        <a:pt x="28015" y="32631"/>
                        <a:pt x="28075" y="32431"/>
                        <a:pt x="28055" y="32311"/>
                      </a:cubicBezTo>
                      <a:cubicBezTo>
                        <a:pt x="27875" y="31672"/>
                        <a:pt x="27715" y="31032"/>
                        <a:pt x="27535" y="30413"/>
                      </a:cubicBezTo>
                      <a:cubicBezTo>
                        <a:pt x="28095" y="30113"/>
                        <a:pt x="28834" y="30153"/>
                        <a:pt x="29374" y="29773"/>
                      </a:cubicBezTo>
                      <a:cubicBezTo>
                        <a:pt x="29474" y="29713"/>
                        <a:pt x="29554" y="29574"/>
                        <a:pt x="29494" y="29454"/>
                      </a:cubicBezTo>
                      <a:cubicBezTo>
                        <a:pt x="29274" y="28874"/>
                        <a:pt x="29054" y="28315"/>
                        <a:pt x="28834" y="27755"/>
                      </a:cubicBezTo>
                      <a:cubicBezTo>
                        <a:pt x="28874" y="27755"/>
                        <a:pt x="28934" y="27755"/>
                        <a:pt x="28994" y="27715"/>
                      </a:cubicBezTo>
                      <a:cubicBezTo>
                        <a:pt x="29254" y="27535"/>
                        <a:pt x="29534" y="27376"/>
                        <a:pt x="29773" y="27216"/>
                      </a:cubicBezTo>
                      <a:cubicBezTo>
                        <a:pt x="29873" y="27136"/>
                        <a:pt x="29953" y="26976"/>
                        <a:pt x="29893" y="26876"/>
                      </a:cubicBezTo>
                      <a:cubicBezTo>
                        <a:pt x="28674" y="24079"/>
                        <a:pt x="27935" y="21041"/>
                        <a:pt x="27056" y="18144"/>
                      </a:cubicBezTo>
                      <a:cubicBezTo>
                        <a:pt x="25797" y="14068"/>
                        <a:pt x="24558" y="9971"/>
                        <a:pt x="23599" y="5795"/>
                      </a:cubicBezTo>
                      <a:cubicBezTo>
                        <a:pt x="23579" y="5735"/>
                        <a:pt x="23559" y="5675"/>
                        <a:pt x="23519" y="5635"/>
                      </a:cubicBezTo>
                      <a:cubicBezTo>
                        <a:pt x="23020" y="5056"/>
                        <a:pt x="22440" y="4556"/>
                        <a:pt x="21921" y="3977"/>
                      </a:cubicBezTo>
                      <a:cubicBezTo>
                        <a:pt x="21864" y="3920"/>
                        <a:pt x="21808" y="3896"/>
                        <a:pt x="21752" y="3896"/>
                      </a:cubicBezTo>
                      <a:cubicBezTo>
                        <a:pt x="21708" y="3896"/>
                        <a:pt x="21664" y="3911"/>
                        <a:pt x="21621" y="3937"/>
                      </a:cubicBezTo>
                      <a:cubicBezTo>
                        <a:pt x="21021" y="4097"/>
                        <a:pt x="20382" y="4296"/>
                        <a:pt x="19783" y="4476"/>
                      </a:cubicBezTo>
                      <a:cubicBezTo>
                        <a:pt x="19443" y="3757"/>
                        <a:pt x="19243" y="2958"/>
                        <a:pt x="19023" y="2178"/>
                      </a:cubicBezTo>
                      <a:cubicBezTo>
                        <a:pt x="18972" y="2060"/>
                        <a:pt x="18864" y="1970"/>
                        <a:pt x="18734" y="1970"/>
                      </a:cubicBezTo>
                      <a:cubicBezTo>
                        <a:pt x="18711" y="1970"/>
                        <a:pt x="18688" y="1973"/>
                        <a:pt x="18664" y="1979"/>
                      </a:cubicBezTo>
                      <a:cubicBezTo>
                        <a:pt x="18284" y="2078"/>
                        <a:pt x="17944" y="2258"/>
                        <a:pt x="17585" y="2438"/>
                      </a:cubicBezTo>
                      <a:cubicBezTo>
                        <a:pt x="17245" y="1699"/>
                        <a:pt x="16865" y="979"/>
                        <a:pt x="16625" y="200"/>
                      </a:cubicBezTo>
                      <a:cubicBezTo>
                        <a:pt x="16582" y="85"/>
                        <a:pt x="16455" y="0"/>
                        <a:pt x="1632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629;p29">
                  <a:extLst>
                    <a:ext uri="{FF2B5EF4-FFF2-40B4-BE49-F238E27FC236}">
                      <a16:creationId xmlns:a16="http://schemas.microsoft.com/office/drawing/2014/main" id="{21AA9659-C30B-8191-CEC6-3ACF8CBEE000}"/>
                    </a:ext>
                  </a:extLst>
                </p:cNvPr>
                <p:cNvSpPr/>
                <p:nvPr/>
              </p:nvSpPr>
              <p:spPr>
                <a:xfrm>
                  <a:off x="2443975" y="2793300"/>
                  <a:ext cx="209800" cy="2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" h="861" extrusionOk="0">
                      <a:moveTo>
                        <a:pt x="360" y="0"/>
                      </a:moveTo>
                      <a:cubicBezTo>
                        <a:pt x="0" y="0"/>
                        <a:pt x="0" y="580"/>
                        <a:pt x="360" y="580"/>
                      </a:cubicBezTo>
                      <a:cubicBezTo>
                        <a:pt x="2917" y="580"/>
                        <a:pt x="5455" y="680"/>
                        <a:pt x="8013" y="860"/>
                      </a:cubicBezTo>
                      <a:cubicBezTo>
                        <a:pt x="8019" y="860"/>
                        <a:pt x="8026" y="860"/>
                        <a:pt x="8032" y="860"/>
                      </a:cubicBezTo>
                      <a:cubicBezTo>
                        <a:pt x="8391" y="860"/>
                        <a:pt x="8347" y="300"/>
                        <a:pt x="8013" y="280"/>
                      </a:cubicBezTo>
                      <a:cubicBezTo>
                        <a:pt x="5455" y="100"/>
                        <a:pt x="2917" y="0"/>
                        <a:pt x="36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630;p29">
                  <a:extLst>
                    <a:ext uri="{FF2B5EF4-FFF2-40B4-BE49-F238E27FC236}">
                      <a16:creationId xmlns:a16="http://schemas.microsoft.com/office/drawing/2014/main" id="{74F3088E-49C0-07F5-A53A-3413D63308D3}"/>
                    </a:ext>
                  </a:extLst>
                </p:cNvPr>
                <p:cNvSpPr/>
                <p:nvPr/>
              </p:nvSpPr>
              <p:spPr>
                <a:xfrm>
                  <a:off x="2464475" y="2865225"/>
                  <a:ext cx="211475" cy="20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59" h="803" extrusionOk="0">
                      <a:moveTo>
                        <a:pt x="359" y="0"/>
                      </a:moveTo>
                      <a:cubicBezTo>
                        <a:pt x="0" y="0"/>
                        <a:pt x="26" y="541"/>
                        <a:pt x="379" y="580"/>
                      </a:cubicBezTo>
                      <a:cubicBezTo>
                        <a:pt x="1062" y="640"/>
                        <a:pt x="1750" y="657"/>
                        <a:pt x="2439" y="657"/>
                      </a:cubicBezTo>
                      <a:cubicBezTo>
                        <a:pt x="3310" y="657"/>
                        <a:pt x="4184" y="630"/>
                        <a:pt x="5057" y="630"/>
                      </a:cubicBezTo>
                      <a:cubicBezTo>
                        <a:pt x="6019" y="630"/>
                        <a:pt x="6980" y="663"/>
                        <a:pt x="7932" y="800"/>
                      </a:cubicBezTo>
                      <a:cubicBezTo>
                        <a:pt x="7946" y="801"/>
                        <a:pt x="7959" y="802"/>
                        <a:pt x="7972" y="802"/>
                      </a:cubicBezTo>
                      <a:cubicBezTo>
                        <a:pt x="8323" y="802"/>
                        <a:pt x="8458" y="298"/>
                        <a:pt x="8092" y="241"/>
                      </a:cubicBezTo>
                      <a:cubicBezTo>
                        <a:pt x="7058" y="95"/>
                        <a:pt x="6018" y="64"/>
                        <a:pt x="4977" y="64"/>
                      </a:cubicBezTo>
                      <a:cubicBezTo>
                        <a:pt x="4196" y="64"/>
                        <a:pt x="3415" y="81"/>
                        <a:pt x="2636" y="81"/>
                      </a:cubicBezTo>
                      <a:cubicBezTo>
                        <a:pt x="1881" y="81"/>
                        <a:pt x="1128" y="65"/>
                        <a:pt x="379" y="1"/>
                      </a:cubicBezTo>
                      <a:cubicBezTo>
                        <a:pt x="372" y="0"/>
                        <a:pt x="366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631;p29">
                  <a:extLst>
                    <a:ext uri="{FF2B5EF4-FFF2-40B4-BE49-F238E27FC236}">
                      <a16:creationId xmlns:a16="http://schemas.microsoft.com/office/drawing/2014/main" id="{0319C93B-968E-A9FE-F1F1-4402042EB806}"/>
                    </a:ext>
                  </a:extLst>
                </p:cNvPr>
                <p:cNvSpPr/>
                <p:nvPr/>
              </p:nvSpPr>
              <p:spPr>
                <a:xfrm>
                  <a:off x="2494925" y="2938600"/>
                  <a:ext cx="184025" cy="19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1" h="765" extrusionOk="0">
                      <a:moveTo>
                        <a:pt x="4364" y="0"/>
                      </a:moveTo>
                      <a:cubicBezTo>
                        <a:pt x="3030" y="0"/>
                        <a:pt x="1684" y="103"/>
                        <a:pt x="380" y="163"/>
                      </a:cubicBezTo>
                      <a:cubicBezTo>
                        <a:pt x="0" y="163"/>
                        <a:pt x="20" y="742"/>
                        <a:pt x="380" y="742"/>
                      </a:cubicBezTo>
                      <a:cubicBezTo>
                        <a:pt x="1656" y="682"/>
                        <a:pt x="2991" y="571"/>
                        <a:pt x="4309" y="571"/>
                      </a:cubicBezTo>
                      <a:cubicBezTo>
                        <a:pt x="5178" y="571"/>
                        <a:pt x="6040" y="619"/>
                        <a:pt x="6874" y="762"/>
                      </a:cubicBezTo>
                      <a:cubicBezTo>
                        <a:pt x="6888" y="764"/>
                        <a:pt x="6901" y="764"/>
                        <a:pt x="6914" y="764"/>
                      </a:cubicBezTo>
                      <a:cubicBezTo>
                        <a:pt x="7262" y="764"/>
                        <a:pt x="7361" y="260"/>
                        <a:pt x="7014" y="183"/>
                      </a:cubicBezTo>
                      <a:cubicBezTo>
                        <a:pt x="6148" y="47"/>
                        <a:pt x="5259" y="0"/>
                        <a:pt x="436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632;p29">
                  <a:extLst>
                    <a:ext uri="{FF2B5EF4-FFF2-40B4-BE49-F238E27FC236}">
                      <a16:creationId xmlns:a16="http://schemas.microsoft.com/office/drawing/2014/main" id="{A5B546EC-263D-F3BF-E4AA-30B492E326F9}"/>
                    </a:ext>
                  </a:extLst>
                </p:cNvPr>
                <p:cNvSpPr/>
                <p:nvPr/>
              </p:nvSpPr>
              <p:spPr>
                <a:xfrm>
                  <a:off x="2516400" y="3008875"/>
                  <a:ext cx="195850" cy="1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4" h="769" extrusionOk="0">
                      <a:moveTo>
                        <a:pt x="5894" y="0"/>
                      </a:moveTo>
                      <a:cubicBezTo>
                        <a:pt x="4055" y="0"/>
                        <a:pt x="2214" y="174"/>
                        <a:pt x="360" y="189"/>
                      </a:cubicBezTo>
                      <a:cubicBezTo>
                        <a:pt x="0" y="189"/>
                        <a:pt x="0" y="769"/>
                        <a:pt x="360" y="769"/>
                      </a:cubicBezTo>
                      <a:cubicBezTo>
                        <a:pt x="2214" y="753"/>
                        <a:pt x="4055" y="580"/>
                        <a:pt x="5894" y="580"/>
                      </a:cubicBezTo>
                      <a:cubicBezTo>
                        <a:pt x="6414" y="580"/>
                        <a:pt x="6934" y="594"/>
                        <a:pt x="7454" y="629"/>
                      </a:cubicBezTo>
                      <a:cubicBezTo>
                        <a:pt x="7460" y="629"/>
                        <a:pt x="7466" y="629"/>
                        <a:pt x="7472" y="629"/>
                      </a:cubicBezTo>
                      <a:cubicBezTo>
                        <a:pt x="7833" y="629"/>
                        <a:pt x="7827" y="49"/>
                        <a:pt x="7454" y="49"/>
                      </a:cubicBezTo>
                      <a:cubicBezTo>
                        <a:pt x="6934" y="14"/>
                        <a:pt x="6414" y="0"/>
                        <a:pt x="589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633;p29">
                  <a:extLst>
                    <a:ext uri="{FF2B5EF4-FFF2-40B4-BE49-F238E27FC236}">
                      <a16:creationId xmlns:a16="http://schemas.microsoft.com/office/drawing/2014/main" id="{A62FA47F-5E85-5C15-9983-A83FD80EA5BC}"/>
                    </a:ext>
                  </a:extLst>
                </p:cNvPr>
                <p:cNvSpPr/>
                <p:nvPr/>
              </p:nvSpPr>
              <p:spPr>
                <a:xfrm>
                  <a:off x="2310875" y="2507025"/>
                  <a:ext cx="467450" cy="15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98" h="6269" extrusionOk="0">
                      <a:moveTo>
                        <a:pt x="18335" y="0"/>
                      </a:moveTo>
                      <a:cubicBezTo>
                        <a:pt x="18303" y="0"/>
                        <a:pt x="18269" y="7"/>
                        <a:pt x="18232" y="22"/>
                      </a:cubicBezTo>
                      <a:cubicBezTo>
                        <a:pt x="15455" y="1021"/>
                        <a:pt x="12617" y="1860"/>
                        <a:pt x="9820" y="2759"/>
                      </a:cubicBezTo>
                      <a:cubicBezTo>
                        <a:pt x="6683" y="3758"/>
                        <a:pt x="3546" y="4937"/>
                        <a:pt x="349" y="5717"/>
                      </a:cubicBezTo>
                      <a:cubicBezTo>
                        <a:pt x="1" y="5808"/>
                        <a:pt x="122" y="6268"/>
                        <a:pt x="437" y="6268"/>
                      </a:cubicBezTo>
                      <a:cubicBezTo>
                        <a:pt x="466" y="6268"/>
                        <a:pt x="497" y="6264"/>
                        <a:pt x="528" y="6256"/>
                      </a:cubicBezTo>
                      <a:cubicBezTo>
                        <a:pt x="3726" y="5477"/>
                        <a:pt x="6863" y="4338"/>
                        <a:pt x="9980" y="3319"/>
                      </a:cubicBezTo>
                      <a:cubicBezTo>
                        <a:pt x="12777" y="2400"/>
                        <a:pt x="15635" y="1560"/>
                        <a:pt x="18412" y="561"/>
                      </a:cubicBezTo>
                      <a:cubicBezTo>
                        <a:pt x="18698" y="472"/>
                        <a:pt x="18601" y="0"/>
                        <a:pt x="1833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cxnSp>
        <p:nvCxnSpPr>
          <p:cNvPr id="15" name="Google Shape;634;p29">
            <a:extLst>
              <a:ext uri="{FF2B5EF4-FFF2-40B4-BE49-F238E27FC236}">
                <a16:creationId xmlns:a16="http://schemas.microsoft.com/office/drawing/2014/main" id="{86D6FEF1-8A1E-FB99-B6F8-B38D325D27EA}"/>
              </a:ext>
            </a:extLst>
          </p:cNvPr>
          <p:cNvCxnSpPr>
            <a:cxnSpLocks/>
          </p:cNvCxnSpPr>
          <p:nvPr/>
        </p:nvCxnSpPr>
        <p:spPr>
          <a:xfrm flipV="1">
            <a:off x="597893" y="2571750"/>
            <a:ext cx="992089" cy="9207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oval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87880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>
          <a:extLst>
            <a:ext uri="{FF2B5EF4-FFF2-40B4-BE49-F238E27FC236}">
              <a16:creationId xmlns:a16="http://schemas.microsoft.com/office/drawing/2014/main" id="{D7EB61C6-083C-DDB1-CFD9-5613AEA91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391753-D3E3-70E5-C74F-0E26E0887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7953" y="1232922"/>
            <a:ext cx="541632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Assinale a alternativa que apresenta as figuras de linguagem na ordem em que elas aparecem respectivamente: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I. Vozes veladas, veludosas vozes Volúpia de violões, vozes veladas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II. "Sou um mulato nato no sentido lato mulato democrático do litoral.” (Caetano Veloso)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III. “a onda anda / aonde anda / a onda? (Manuel Bandeira)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IV. </a:t>
            </a:r>
            <a:r>
              <a:rPr lang="pt-BR" sz="1200" dirty="0" err="1"/>
              <a:t>Tic-tac</a:t>
            </a:r>
            <a:r>
              <a:rPr lang="pt-BR" sz="1200" dirty="0"/>
              <a:t>, </a:t>
            </a:r>
            <a:r>
              <a:rPr lang="pt-BR" sz="1200" dirty="0" err="1"/>
              <a:t>Tic</a:t>
            </a:r>
            <a:r>
              <a:rPr lang="pt-BR" sz="1200" dirty="0"/>
              <a:t> </a:t>
            </a:r>
            <a:r>
              <a:rPr lang="pt-BR" sz="1200" dirty="0" err="1"/>
              <a:t>tac</a:t>
            </a:r>
            <a:r>
              <a:rPr lang="pt-BR" sz="1200" dirty="0"/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V. ”Esperando, parada, pregada na pedra do porto” (Chico Buarque)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pt-BR" sz="12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a) Aliteração, Paronomásia, Onomatopeia, Onomatopeia, Aliteração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b="1" dirty="0">
                <a:solidFill>
                  <a:srgbClr val="FF0000"/>
                </a:solidFill>
              </a:rPr>
              <a:t>b) Aliteração, Assonância, Paronomásia, Onomatopeia, Aliteração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c) Onomatopeia, Assonância, Paronomásia, Aliteração, Assonância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d) Paronomásia, Aliteração, Assonância, Onomatopeia, Aliteração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sz="1200" dirty="0"/>
              <a:t>e) Assonância, Onomatopeia, Paronomásia, Aliteração, Onomatopeia</a:t>
            </a:r>
            <a:endParaRPr kumimoji="0" lang="pt-BR" altLang="pt-B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Google Shape;486;p27">
            <a:extLst>
              <a:ext uri="{FF2B5EF4-FFF2-40B4-BE49-F238E27FC236}">
                <a16:creationId xmlns:a16="http://schemas.microsoft.com/office/drawing/2014/main" id="{447FA5EB-B8DF-9FDD-1BBA-241CBEDFFCEB}"/>
              </a:ext>
            </a:extLst>
          </p:cNvPr>
          <p:cNvSpPr txBox="1"/>
          <p:nvPr/>
        </p:nvSpPr>
        <p:spPr>
          <a:xfrm>
            <a:off x="1060886" y="33080"/>
            <a:ext cx="16476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QUESTÕES</a:t>
            </a:r>
            <a:endParaRPr sz="25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1A4E9D9-1BAD-B8FB-A5FB-DB2916FEEA75}"/>
              </a:ext>
            </a:extLst>
          </p:cNvPr>
          <p:cNvGrpSpPr/>
          <p:nvPr/>
        </p:nvGrpSpPr>
        <p:grpSpPr>
          <a:xfrm>
            <a:off x="274161" y="0"/>
            <a:ext cx="457359" cy="1497730"/>
            <a:chOff x="274161" y="0"/>
            <a:chExt cx="457359" cy="1497730"/>
          </a:xfrm>
        </p:grpSpPr>
        <p:sp>
          <p:nvSpPr>
            <p:cNvPr id="5" name="Google Shape;484;p27">
              <a:extLst>
                <a:ext uri="{FF2B5EF4-FFF2-40B4-BE49-F238E27FC236}">
                  <a16:creationId xmlns:a16="http://schemas.microsoft.com/office/drawing/2014/main" id="{8103051A-5B8B-A195-E81F-F71DAB397B0F}"/>
                </a:ext>
              </a:extLst>
            </p:cNvPr>
            <p:cNvSpPr/>
            <p:nvPr/>
          </p:nvSpPr>
          <p:spPr>
            <a:xfrm rot="10800000" flipH="1">
              <a:off x="325041" y="0"/>
              <a:ext cx="331637" cy="641354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496;p27">
              <a:extLst>
                <a:ext uri="{FF2B5EF4-FFF2-40B4-BE49-F238E27FC236}">
                  <a16:creationId xmlns:a16="http://schemas.microsoft.com/office/drawing/2014/main" id="{DA24E014-3D0A-077C-F866-CD19138AD407}"/>
                </a:ext>
              </a:extLst>
            </p:cNvPr>
            <p:cNvSpPr/>
            <p:nvPr/>
          </p:nvSpPr>
          <p:spPr>
            <a:xfrm rot="10800000" flipH="1">
              <a:off x="405291" y="1356824"/>
              <a:ext cx="192602" cy="13981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497;p27">
              <a:extLst>
                <a:ext uri="{FF2B5EF4-FFF2-40B4-BE49-F238E27FC236}">
                  <a16:creationId xmlns:a16="http://schemas.microsoft.com/office/drawing/2014/main" id="{E6BA4FE8-C27D-0E99-ECFA-F7CBCF1201D4}"/>
                </a:ext>
              </a:extLst>
            </p:cNvPr>
            <p:cNvSpPr/>
            <p:nvPr/>
          </p:nvSpPr>
          <p:spPr>
            <a:xfrm>
              <a:off x="274161" y="112"/>
              <a:ext cx="457359" cy="1497618"/>
            </a:xfrm>
            <a:custGeom>
              <a:avLst/>
              <a:gdLst/>
              <a:ahLst/>
              <a:cxnLst/>
              <a:rect l="l" t="t" r="r" b="b"/>
              <a:pathLst>
                <a:path w="3002" h="9407" extrusionOk="0">
                  <a:moveTo>
                    <a:pt x="2739" y="1834"/>
                  </a:moveTo>
                  <a:lnTo>
                    <a:pt x="2739" y="7478"/>
                  </a:lnTo>
                  <a:lnTo>
                    <a:pt x="1453" y="9145"/>
                  </a:lnTo>
                  <a:lnTo>
                    <a:pt x="263" y="7597"/>
                  </a:lnTo>
                  <a:lnTo>
                    <a:pt x="1358" y="7597"/>
                  </a:lnTo>
                  <a:cubicBezTo>
                    <a:pt x="1429" y="7597"/>
                    <a:pt x="1453" y="7573"/>
                    <a:pt x="1453" y="7502"/>
                  </a:cubicBezTo>
                  <a:cubicBezTo>
                    <a:pt x="1453" y="7454"/>
                    <a:pt x="1406" y="7430"/>
                    <a:pt x="1358" y="7430"/>
                  </a:cubicBezTo>
                  <a:lnTo>
                    <a:pt x="167" y="7430"/>
                  </a:lnTo>
                  <a:lnTo>
                    <a:pt x="167" y="1834"/>
                  </a:lnTo>
                  <a:lnTo>
                    <a:pt x="1358" y="1834"/>
                  </a:lnTo>
                  <a:lnTo>
                    <a:pt x="1358" y="6239"/>
                  </a:lnTo>
                  <a:cubicBezTo>
                    <a:pt x="1358" y="6287"/>
                    <a:pt x="1406" y="6311"/>
                    <a:pt x="1453" y="6311"/>
                  </a:cubicBezTo>
                  <a:cubicBezTo>
                    <a:pt x="1525" y="6311"/>
                    <a:pt x="1549" y="6263"/>
                    <a:pt x="1549" y="6239"/>
                  </a:cubicBezTo>
                  <a:lnTo>
                    <a:pt x="1549" y="1834"/>
                  </a:lnTo>
                  <a:close/>
                  <a:moveTo>
                    <a:pt x="120" y="0"/>
                  </a:moveTo>
                  <a:cubicBezTo>
                    <a:pt x="48" y="0"/>
                    <a:pt x="24" y="72"/>
                    <a:pt x="24" y="95"/>
                  </a:cubicBezTo>
                  <a:lnTo>
                    <a:pt x="24" y="1000"/>
                  </a:lnTo>
                  <a:cubicBezTo>
                    <a:pt x="24" y="1048"/>
                    <a:pt x="96" y="1072"/>
                    <a:pt x="120" y="1072"/>
                  </a:cubicBezTo>
                  <a:cubicBezTo>
                    <a:pt x="167" y="1072"/>
                    <a:pt x="191" y="1048"/>
                    <a:pt x="191" y="1000"/>
                  </a:cubicBezTo>
                  <a:lnTo>
                    <a:pt x="191" y="214"/>
                  </a:lnTo>
                  <a:lnTo>
                    <a:pt x="2787" y="214"/>
                  </a:lnTo>
                  <a:lnTo>
                    <a:pt x="2787" y="1619"/>
                  </a:lnTo>
                  <a:lnTo>
                    <a:pt x="96" y="1619"/>
                  </a:lnTo>
                  <a:cubicBezTo>
                    <a:pt x="24" y="1619"/>
                    <a:pt x="1" y="1667"/>
                    <a:pt x="1" y="1715"/>
                  </a:cubicBezTo>
                  <a:lnTo>
                    <a:pt x="1" y="7502"/>
                  </a:lnTo>
                  <a:cubicBezTo>
                    <a:pt x="1" y="7549"/>
                    <a:pt x="1" y="7549"/>
                    <a:pt x="24" y="7573"/>
                  </a:cubicBezTo>
                  <a:lnTo>
                    <a:pt x="1406" y="9383"/>
                  </a:lnTo>
                  <a:cubicBezTo>
                    <a:pt x="1429" y="9407"/>
                    <a:pt x="1453" y="9407"/>
                    <a:pt x="1477" y="9407"/>
                  </a:cubicBezTo>
                  <a:cubicBezTo>
                    <a:pt x="1501" y="9407"/>
                    <a:pt x="1549" y="9407"/>
                    <a:pt x="1572" y="9383"/>
                  </a:cubicBezTo>
                  <a:lnTo>
                    <a:pt x="2977" y="7597"/>
                  </a:lnTo>
                  <a:cubicBezTo>
                    <a:pt x="2977" y="7573"/>
                    <a:pt x="3001" y="7573"/>
                    <a:pt x="3001" y="7549"/>
                  </a:cubicBezTo>
                  <a:lnTo>
                    <a:pt x="3001" y="1715"/>
                  </a:lnTo>
                  <a:cubicBezTo>
                    <a:pt x="3001" y="1667"/>
                    <a:pt x="3001" y="1667"/>
                    <a:pt x="2977" y="1643"/>
                  </a:cubicBezTo>
                  <a:cubicBezTo>
                    <a:pt x="2977" y="1619"/>
                    <a:pt x="3001" y="1619"/>
                    <a:pt x="3001" y="1596"/>
                  </a:cubicBezTo>
                  <a:lnTo>
                    <a:pt x="3001" y="95"/>
                  </a:lnTo>
                  <a:cubicBezTo>
                    <a:pt x="3001" y="48"/>
                    <a:pt x="2930" y="0"/>
                    <a:pt x="2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2BCA4961-DEF9-E6D3-EA9E-7B4601AEC0C8}"/>
              </a:ext>
            </a:extLst>
          </p:cNvPr>
          <p:cNvGrpSpPr/>
          <p:nvPr/>
        </p:nvGrpSpPr>
        <p:grpSpPr>
          <a:xfrm>
            <a:off x="7354279" y="2086647"/>
            <a:ext cx="1466890" cy="988619"/>
            <a:chOff x="7355261" y="3998997"/>
            <a:chExt cx="1466890" cy="988619"/>
          </a:xfrm>
        </p:grpSpPr>
        <p:cxnSp>
          <p:nvCxnSpPr>
            <p:cNvPr id="12" name="Google Shape;623;p29">
              <a:extLst>
                <a:ext uri="{FF2B5EF4-FFF2-40B4-BE49-F238E27FC236}">
                  <a16:creationId xmlns:a16="http://schemas.microsoft.com/office/drawing/2014/main" id="{E9958C31-39A0-895B-207C-B807F525BB2B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355261" y="4503930"/>
              <a:ext cx="874139" cy="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624;p29">
              <a:extLst>
                <a:ext uri="{FF2B5EF4-FFF2-40B4-BE49-F238E27FC236}">
                  <a16:creationId xmlns:a16="http://schemas.microsoft.com/office/drawing/2014/main" id="{43BD9920-2A16-CF68-F398-8F31CB855740}"/>
                </a:ext>
              </a:extLst>
            </p:cNvPr>
            <p:cNvSpPr/>
            <p:nvPr/>
          </p:nvSpPr>
          <p:spPr>
            <a:xfrm>
              <a:off x="8221071" y="4336611"/>
              <a:ext cx="601080" cy="651005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" name="Google Shape;625;p29">
              <a:extLst>
                <a:ext uri="{FF2B5EF4-FFF2-40B4-BE49-F238E27FC236}">
                  <a16:creationId xmlns:a16="http://schemas.microsoft.com/office/drawing/2014/main" id="{731C5D12-85AE-C05C-5061-773501378130}"/>
                </a:ext>
              </a:extLst>
            </p:cNvPr>
            <p:cNvGrpSpPr/>
            <p:nvPr/>
          </p:nvGrpSpPr>
          <p:grpSpPr>
            <a:xfrm>
              <a:off x="7890555" y="3998997"/>
              <a:ext cx="725880" cy="904139"/>
              <a:chOff x="3210825" y="2046925"/>
              <a:chExt cx="748850" cy="888300"/>
            </a:xfrm>
          </p:grpSpPr>
          <p:sp>
            <p:nvSpPr>
              <p:cNvPr id="16" name="Google Shape;626;p29">
                <a:extLst>
                  <a:ext uri="{FF2B5EF4-FFF2-40B4-BE49-F238E27FC236}">
                    <a16:creationId xmlns:a16="http://schemas.microsoft.com/office/drawing/2014/main" id="{84E61809-19E8-A525-268B-A7AF00090857}"/>
                  </a:ext>
                </a:extLst>
              </p:cNvPr>
              <p:cNvSpPr/>
              <p:nvPr/>
            </p:nvSpPr>
            <p:spPr>
              <a:xfrm>
                <a:off x="3219950" y="2058525"/>
                <a:ext cx="729850" cy="868200"/>
              </a:xfrm>
              <a:custGeom>
                <a:avLst/>
                <a:gdLst/>
                <a:ahLst/>
                <a:cxnLst/>
                <a:rect l="l" t="t" r="r" b="b"/>
                <a:pathLst>
                  <a:path w="29194" h="34728" extrusionOk="0">
                    <a:moveTo>
                      <a:pt x="0" y="11576"/>
                    </a:moveTo>
                    <a:lnTo>
                      <a:pt x="3434" y="22007"/>
                    </a:lnTo>
                    <a:lnTo>
                      <a:pt x="6932" y="32438"/>
                    </a:lnTo>
                    <a:lnTo>
                      <a:pt x="8522" y="33583"/>
                    </a:lnTo>
                    <a:lnTo>
                      <a:pt x="10240" y="33520"/>
                    </a:lnTo>
                    <a:lnTo>
                      <a:pt x="26204" y="34728"/>
                    </a:lnTo>
                    <a:lnTo>
                      <a:pt x="25377" y="32438"/>
                    </a:lnTo>
                    <a:lnTo>
                      <a:pt x="27604" y="31929"/>
                    </a:lnTo>
                    <a:lnTo>
                      <a:pt x="27031" y="29831"/>
                    </a:lnTo>
                    <a:lnTo>
                      <a:pt x="28748" y="29067"/>
                    </a:lnTo>
                    <a:lnTo>
                      <a:pt x="28303" y="27159"/>
                    </a:lnTo>
                    <a:lnTo>
                      <a:pt x="29194" y="26460"/>
                    </a:lnTo>
                    <a:lnTo>
                      <a:pt x="23024" y="5661"/>
                    </a:lnTo>
                    <a:lnTo>
                      <a:pt x="21434" y="3753"/>
                    </a:lnTo>
                    <a:lnTo>
                      <a:pt x="19144" y="4453"/>
                    </a:lnTo>
                    <a:lnTo>
                      <a:pt x="18317" y="1908"/>
                    </a:lnTo>
                    <a:lnTo>
                      <a:pt x="17109" y="2417"/>
                    </a:lnTo>
                    <a:lnTo>
                      <a:pt x="15964" y="0"/>
                    </a:lnTo>
                    <a:lnTo>
                      <a:pt x="5978" y="6679"/>
                    </a:lnTo>
                    <a:lnTo>
                      <a:pt x="2098" y="9223"/>
                    </a:lnTo>
                    <a:lnTo>
                      <a:pt x="0" y="1062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7" name="Google Shape;627;p29">
                <a:extLst>
                  <a:ext uri="{FF2B5EF4-FFF2-40B4-BE49-F238E27FC236}">
                    <a16:creationId xmlns:a16="http://schemas.microsoft.com/office/drawing/2014/main" id="{07922F1F-F261-84ED-FA5D-A8F7E6E8303B}"/>
                  </a:ext>
                </a:extLst>
              </p:cNvPr>
              <p:cNvGrpSpPr/>
              <p:nvPr/>
            </p:nvGrpSpPr>
            <p:grpSpPr>
              <a:xfrm>
                <a:off x="3210825" y="2046925"/>
                <a:ext cx="748850" cy="888300"/>
                <a:chOff x="2240650" y="2379175"/>
                <a:chExt cx="748850" cy="888300"/>
              </a:xfrm>
            </p:grpSpPr>
            <p:sp>
              <p:nvSpPr>
                <p:cNvPr id="18" name="Google Shape;628;p29">
                  <a:extLst>
                    <a:ext uri="{FF2B5EF4-FFF2-40B4-BE49-F238E27FC236}">
                      <a16:creationId xmlns:a16="http://schemas.microsoft.com/office/drawing/2014/main" id="{458438D2-DE5B-D53F-0AA5-AA04C50D6199}"/>
                    </a:ext>
                  </a:extLst>
                </p:cNvPr>
                <p:cNvSpPr/>
                <p:nvPr/>
              </p:nvSpPr>
              <p:spPr>
                <a:xfrm>
                  <a:off x="2240650" y="2379175"/>
                  <a:ext cx="748850" cy="888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54" h="35532" extrusionOk="0">
                      <a:moveTo>
                        <a:pt x="18544" y="2638"/>
                      </a:moveTo>
                      <a:cubicBezTo>
                        <a:pt x="18743" y="3297"/>
                        <a:pt x="18943" y="3977"/>
                        <a:pt x="19243" y="4636"/>
                      </a:cubicBezTo>
                      <a:cubicBezTo>
                        <a:pt x="15147" y="5895"/>
                        <a:pt x="11090" y="7254"/>
                        <a:pt x="6994" y="8433"/>
                      </a:cubicBezTo>
                      <a:cubicBezTo>
                        <a:pt x="8553" y="7693"/>
                        <a:pt x="10071" y="6934"/>
                        <a:pt x="11570" y="6175"/>
                      </a:cubicBezTo>
                      <a:cubicBezTo>
                        <a:pt x="13149" y="5395"/>
                        <a:pt x="14727" y="4576"/>
                        <a:pt x="16286" y="3777"/>
                      </a:cubicBezTo>
                      <a:cubicBezTo>
                        <a:pt x="17025" y="3397"/>
                        <a:pt x="17764" y="2898"/>
                        <a:pt x="18544" y="2638"/>
                      </a:cubicBezTo>
                      <a:close/>
                      <a:moveTo>
                        <a:pt x="16166" y="760"/>
                      </a:moveTo>
                      <a:cubicBezTo>
                        <a:pt x="16426" y="1439"/>
                        <a:pt x="16765" y="2058"/>
                        <a:pt x="17065" y="2698"/>
                      </a:cubicBezTo>
                      <a:cubicBezTo>
                        <a:pt x="16825" y="2858"/>
                        <a:pt x="16585" y="2978"/>
                        <a:pt x="16346" y="3098"/>
                      </a:cubicBezTo>
                      <a:cubicBezTo>
                        <a:pt x="14787" y="3897"/>
                        <a:pt x="13248" y="4696"/>
                        <a:pt x="11670" y="5475"/>
                      </a:cubicBezTo>
                      <a:cubicBezTo>
                        <a:pt x="9192" y="6734"/>
                        <a:pt x="6674" y="8053"/>
                        <a:pt x="4057" y="9052"/>
                      </a:cubicBezTo>
                      <a:cubicBezTo>
                        <a:pt x="8253" y="6534"/>
                        <a:pt x="12129" y="3537"/>
                        <a:pt x="16166" y="760"/>
                      </a:cubicBezTo>
                      <a:close/>
                      <a:moveTo>
                        <a:pt x="900" y="11030"/>
                      </a:moveTo>
                      <a:cubicBezTo>
                        <a:pt x="1000" y="11450"/>
                        <a:pt x="1279" y="11870"/>
                        <a:pt x="1639" y="12249"/>
                      </a:cubicBezTo>
                      <a:cubicBezTo>
                        <a:pt x="1279" y="12129"/>
                        <a:pt x="980" y="11930"/>
                        <a:pt x="780" y="11670"/>
                      </a:cubicBezTo>
                      <a:cubicBezTo>
                        <a:pt x="580" y="11430"/>
                        <a:pt x="740" y="11230"/>
                        <a:pt x="900" y="11030"/>
                      </a:cubicBezTo>
                      <a:close/>
                      <a:moveTo>
                        <a:pt x="21621" y="4536"/>
                      </a:moveTo>
                      <a:cubicBezTo>
                        <a:pt x="22020" y="4976"/>
                        <a:pt x="22440" y="5355"/>
                        <a:pt x="22840" y="5795"/>
                      </a:cubicBezTo>
                      <a:cubicBezTo>
                        <a:pt x="22240" y="6055"/>
                        <a:pt x="21621" y="6235"/>
                        <a:pt x="21021" y="6454"/>
                      </a:cubicBezTo>
                      <a:cubicBezTo>
                        <a:pt x="19583" y="6954"/>
                        <a:pt x="18164" y="7434"/>
                        <a:pt x="16765" y="7893"/>
                      </a:cubicBezTo>
                      <a:cubicBezTo>
                        <a:pt x="13368" y="9032"/>
                        <a:pt x="9971" y="10131"/>
                        <a:pt x="6555" y="11190"/>
                      </a:cubicBezTo>
                      <a:cubicBezTo>
                        <a:pt x="5595" y="11490"/>
                        <a:pt x="4636" y="11790"/>
                        <a:pt x="3677" y="12089"/>
                      </a:cubicBezTo>
                      <a:cubicBezTo>
                        <a:pt x="3357" y="12169"/>
                        <a:pt x="2998" y="12249"/>
                        <a:pt x="2698" y="12349"/>
                      </a:cubicBezTo>
                      <a:cubicBezTo>
                        <a:pt x="2178" y="12069"/>
                        <a:pt x="1139" y="11030"/>
                        <a:pt x="1559" y="10471"/>
                      </a:cubicBezTo>
                      <a:cubicBezTo>
                        <a:pt x="8333" y="8852"/>
                        <a:pt x="14947" y="6534"/>
                        <a:pt x="21621" y="4536"/>
                      </a:cubicBezTo>
                      <a:close/>
                      <a:moveTo>
                        <a:pt x="23139" y="6295"/>
                      </a:moveTo>
                      <a:cubicBezTo>
                        <a:pt x="24079" y="10351"/>
                        <a:pt x="25278" y="14347"/>
                        <a:pt x="26516" y="18284"/>
                      </a:cubicBezTo>
                      <a:cubicBezTo>
                        <a:pt x="27356" y="21121"/>
                        <a:pt x="28095" y="24079"/>
                        <a:pt x="29254" y="26816"/>
                      </a:cubicBezTo>
                      <a:cubicBezTo>
                        <a:pt x="29054" y="26936"/>
                        <a:pt x="28874" y="27056"/>
                        <a:pt x="28674" y="27176"/>
                      </a:cubicBezTo>
                      <a:cubicBezTo>
                        <a:pt x="28654" y="27176"/>
                        <a:pt x="28654" y="27216"/>
                        <a:pt x="28634" y="27236"/>
                      </a:cubicBezTo>
                      <a:cubicBezTo>
                        <a:pt x="26257" y="20961"/>
                        <a:pt x="24278" y="14567"/>
                        <a:pt x="22720" y="8053"/>
                      </a:cubicBezTo>
                      <a:cubicBezTo>
                        <a:pt x="22667" y="7913"/>
                        <a:pt x="22523" y="7850"/>
                        <a:pt x="22407" y="7850"/>
                      </a:cubicBezTo>
                      <a:cubicBezTo>
                        <a:pt x="22391" y="7850"/>
                        <a:pt x="22375" y="7851"/>
                        <a:pt x="22360" y="7853"/>
                      </a:cubicBezTo>
                      <a:cubicBezTo>
                        <a:pt x="18464" y="8772"/>
                        <a:pt x="14567" y="9652"/>
                        <a:pt x="10671" y="10551"/>
                      </a:cubicBezTo>
                      <a:cubicBezTo>
                        <a:pt x="14088" y="9452"/>
                        <a:pt x="17525" y="8273"/>
                        <a:pt x="20921" y="7094"/>
                      </a:cubicBezTo>
                      <a:cubicBezTo>
                        <a:pt x="21641" y="6854"/>
                        <a:pt x="22420" y="6634"/>
                        <a:pt x="23139" y="6295"/>
                      </a:cubicBezTo>
                      <a:close/>
                      <a:moveTo>
                        <a:pt x="22260" y="8473"/>
                      </a:moveTo>
                      <a:cubicBezTo>
                        <a:pt x="23979" y="15586"/>
                        <a:pt x="26217" y="22560"/>
                        <a:pt x="28874" y="29374"/>
                      </a:cubicBezTo>
                      <a:cubicBezTo>
                        <a:pt x="28375" y="29614"/>
                        <a:pt x="27835" y="29633"/>
                        <a:pt x="27356" y="29833"/>
                      </a:cubicBezTo>
                      <a:cubicBezTo>
                        <a:pt x="25457" y="23279"/>
                        <a:pt x="23179" y="16845"/>
                        <a:pt x="21281" y="10291"/>
                      </a:cubicBezTo>
                      <a:cubicBezTo>
                        <a:pt x="21263" y="10181"/>
                        <a:pt x="21161" y="10089"/>
                        <a:pt x="21052" y="10089"/>
                      </a:cubicBezTo>
                      <a:cubicBezTo>
                        <a:pt x="21042" y="10089"/>
                        <a:pt x="21032" y="10089"/>
                        <a:pt x="21021" y="10091"/>
                      </a:cubicBezTo>
                      <a:cubicBezTo>
                        <a:pt x="17025" y="10391"/>
                        <a:pt x="13069" y="10950"/>
                        <a:pt x="9092" y="11530"/>
                      </a:cubicBezTo>
                      <a:cubicBezTo>
                        <a:pt x="9492" y="11430"/>
                        <a:pt x="9872" y="11350"/>
                        <a:pt x="10271" y="11250"/>
                      </a:cubicBezTo>
                      <a:cubicBezTo>
                        <a:pt x="14268" y="10351"/>
                        <a:pt x="18264" y="9432"/>
                        <a:pt x="22260" y="8473"/>
                      </a:cubicBezTo>
                      <a:close/>
                      <a:moveTo>
                        <a:pt x="20782" y="10671"/>
                      </a:moveTo>
                      <a:cubicBezTo>
                        <a:pt x="22880" y="17864"/>
                        <a:pt x="25437" y="24918"/>
                        <a:pt x="27396" y="32131"/>
                      </a:cubicBezTo>
                      <a:cubicBezTo>
                        <a:pt x="26876" y="32231"/>
                        <a:pt x="26337" y="32331"/>
                        <a:pt x="25797" y="32431"/>
                      </a:cubicBezTo>
                      <a:cubicBezTo>
                        <a:pt x="23579" y="25937"/>
                        <a:pt x="21541" y="19383"/>
                        <a:pt x="19583" y="12789"/>
                      </a:cubicBezTo>
                      <a:cubicBezTo>
                        <a:pt x="19563" y="12669"/>
                        <a:pt x="19463" y="12629"/>
                        <a:pt x="19383" y="12589"/>
                      </a:cubicBezTo>
                      <a:cubicBezTo>
                        <a:pt x="19363" y="12589"/>
                        <a:pt x="19343" y="12589"/>
                        <a:pt x="19303" y="12569"/>
                      </a:cubicBezTo>
                      <a:cubicBezTo>
                        <a:pt x="15566" y="12429"/>
                        <a:pt x="11850" y="12229"/>
                        <a:pt x="8093" y="12229"/>
                      </a:cubicBezTo>
                      <a:cubicBezTo>
                        <a:pt x="12309" y="11630"/>
                        <a:pt x="16545" y="11030"/>
                        <a:pt x="20782" y="10671"/>
                      </a:cubicBezTo>
                      <a:close/>
                      <a:moveTo>
                        <a:pt x="980" y="12589"/>
                      </a:moveTo>
                      <a:lnTo>
                        <a:pt x="980" y="12589"/>
                      </a:lnTo>
                      <a:cubicBezTo>
                        <a:pt x="1428" y="12840"/>
                        <a:pt x="1957" y="12995"/>
                        <a:pt x="2393" y="12995"/>
                      </a:cubicBezTo>
                      <a:cubicBezTo>
                        <a:pt x="2443" y="12995"/>
                        <a:pt x="2491" y="12993"/>
                        <a:pt x="2538" y="12989"/>
                      </a:cubicBezTo>
                      <a:cubicBezTo>
                        <a:pt x="5196" y="19782"/>
                        <a:pt x="7394" y="26756"/>
                        <a:pt x="9852" y="33630"/>
                      </a:cubicBezTo>
                      <a:cubicBezTo>
                        <a:pt x="9756" y="33649"/>
                        <a:pt x="9660" y="33658"/>
                        <a:pt x="9563" y="33658"/>
                      </a:cubicBezTo>
                      <a:cubicBezTo>
                        <a:pt x="8646" y="33658"/>
                        <a:pt x="7705" y="32845"/>
                        <a:pt x="7434" y="32031"/>
                      </a:cubicBezTo>
                      <a:cubicBezTo>
                        <a:pt x="5156" y="25577"/>
                        <a:pt x="2958" y="19123"/>
                        <a:pt x="980" y="12589"/>
                      </a:cubicBezTo>
                      <a:close/>
                      <a:moveTo>
                        <a:pt x="8141" y="12818"/>
                      </a:moveTo>
                      <a:cubicBezTo>
                        <a:pt x="11797" y="12818"/>
                        <a:pt x="15455" y="12997"/>
                        <a:pt x="19123" y="13148"/>
                      </a:cubicBezTo>
                      <a:cubicBezTo>
                        <a:pt x="21241" y="20462"/>
                        <a:pt x="23559" y="27715"/>
                        <a:pt x="26037" y="34909"/>
                      </a:cubicBezTo>
                      <a:cubicBezTo>
                        <a:pt x="20862" y="34329"/>
                        <a:pt x="15666" y="33750"/>
                        <a:pt x="10451" y="33550"/>
                      </a:cubicBezTo>
                      <a:cubicBezTo>
                        <a:pt x="7993" y="26676"/>
                        <a:pt x="5795" y="19742"/>
                        <a:pt x="3158" y="12949"/>
                      </a:cubicBezTo>
                      <a:cubicBezTo>
                        <a:pt x="4819" y="12855"/>
                        <a:pt x="6480" y="12818"/>
                        <a:pt x="8141" y="12818"/>
                      </a:cubicBezTo>
                      <a:close/>
                      <a:moveTo>
                        <a:pt x="16328" y="0"/>
                      </a:moveTo>
                      <a:cubicBezTo>
                        <a:pt x="16279" y="0"/>
                        <a:pt x="16230" y="13"/>
                        <a:pt x="16186" y="40"/>
                      </a:cubicBezTo>
                      <a:cubicBezTo>
                        <a:pt x="11270" y="3397"/>
                        <a:pt x="6594" y="7134"/>
                        <a:pt x="1299" y="9931"/>
                      </a:cubicBezTo>
                      <a:cubicBezTo>
                        <a:pt x="760" y="10051"/>
                        <a:pt x="0" y="10970"/>
                        <a:pt x="100" y="11570"/>
                      </a:cubicBezTo>
                      <a:cubicBezTo>
                        <a:pt x="100" y="11590"/>
                        <a:pt x="100" y="11630"/>
                        <a:pt x="140" y="11650"/>
                      </a:cubicBezTo>
                      <a:cubicBezTo>
                        <a:pt x="2198" y="18564"/>
                        <a:pt x="4536" y="25377"/>
                        <a:pt x="6934" y="32171"/>
                      </a:cubicBezTo>
                      <a:cubicBezTo>
                        <a:pt x="7252" y="33209"/>
                        <a:pt x="8439" y="34232"/>
                        <a:pt x="9603" y="34232"/>
                      </a:cubicBezTo>
                      <a:cubicBezTo>
                        <a:pt x="9829" y="34232"/>
                        <a:pt x="10054" y="34194"/>
                        <a:pt x="10271" y="34109"/>
                      </a:cubicBezTo>
                      <a:lnTo>
                        <a:pt x="10311" y="34109"/>
                      </a:lnTo>
                      <a:cubicBezTo>
                        <a:pt x="15706" y="34329"/>
                        <a:pt x="21101" y="34929"/>
                        <a:pt x="26476" y="35528"/>
                      </a:cubicBezTo>
                      <a:cubicBezTo>
                        <a:pt x="26489" y="35530"/>
                        <a:pt x="26501" y="35531"/>
                        <a:pt x="26513" y="35531"/>
                      </a:cubicBezTo>
                      <a:cubicBezTo>
                        <a:pt x="26617" y="35531"/>
                        <a:pt x="26700" y="35458"/>
                        <a:pt x="26736" y="35368"/>
                      </a:cubicBezTo>
                      <a:cubicBezTo>
                        <a:pt x="26776" y="35328"/>
                        <a:pt x="26776" y="35228"/>
                        <a:pt x="26756" y="35148"/>
                      </a:cubicBezTo>
                      <a:cubicBezTo>
                        <a:pt x="26516" y="34429"/>
                        <a:pt x="26257" y="33710"/>
                        <a:pt x="26017" y="33010"/>
                      </a:cubicBezTo>
                      <a:cubicBezTo>
                        <a:pt x="26636" y="32871"/>
                        <a:pt x="27236" y="32771"/>
                        <a:pt x="27855" y="32651"/>
                      </a:cubicBezTo>
                      <a:cubicBezTo>
                        <a:pt x="28015" y="32631"/>
                        <a:pt x="28075" y="32431"/>
                        <a:pt x="28055" y="32311"/>
                      </a:cubicBezTo>
                      <a:cubicBezTo>
                        <a:pt x="27875" y="31672"/>
                        <a:pt x="27715" y="31032"/>
                        <a:pt x="27535" y="30413"/>
                      </a:cubicBezTo>
                      <a:cubicBezTo>
                        <a:pt x="28095" y="30113"/>
                        <a:pt x="28834" y="30153"/>
                        <a:pt x="29374" y="29773"/>
                      </a:cubicBezTo>
                      <a:cubicBezTo>
                        <a:pt x="29474" y="29713"/>
                        <a:pt x="29554" y="29574"/>
                        <a:pt x="29494" y="29454"/>
                      </a:cubicBezTo>
                      <a:cubicBezTo>
                        <a:pt x="29274" y="28874"/>
                        <a:pt x="29054" y="28315"/>
                        <a:pt x="28834" y="27755"/>
                      </a:cubicBezTo>
                      <a:cubicBezTo>
                        <a:pt x="28874" y="27755"/>
                        <a:pt x="28934" y="27755"/>
                        <a:pt x="28994" y="27715"/>
                      </a:cubicBezTo>
                      <a:cubicBezTo>
                        <a:pt x="29254" y="27535"/>
                        <a:pt x="29534" y="27376"/>
                        <a:pt x="29773" y="27216"/>
                      </a:cubicBezTo>
                      <a:cubicBezTo>
                        <a:pt x="29873" y="27136"/>
                        <a:pt x="29953" y="26976"/>
                        <a:pt x="29893" y="26876"/>
                      </a:cubicBezTo>
                      <a:cubicBezTo>
                        <a:pt x="28674" y="24079"/>
                        <a:pt x="27935" y="21041"/>
                        <a:pt x="27056" y="18144"/>
                      </a:cubicBezTo>
                      <a:cubicBezTo>
                        <a:pt x="25797" y="14068"/>
                        <a:pt x="24558" y="9971"/>
                        <a:pt x="23599" y="5795"/>
                      </a:cubicBezTo>
                      <a:cubicBezTo>
                        <a:pt x="23579" y="5735"/>
                        <a:pt x="23559" y="5675"/>
                        <a:pt x="23519" y="5635"/>
                      </a:cubicBezTo>
                      <a:cubicBezTo>
                        <a:pt x="23020" y="5056"/>
                        <a:pt x="22440" y="4556"/>
                        <a:pt x="21921" y="3977"/>
                      </a:cubicBezTo>
                      <a:cubicBezTo>
                        <a:pt x="21864" y="3920"/>
                        <a:pt x="21808" y="3896"/>
                        <a:pt x="21752" y="3896"/>
                      </a:cubicBezTo>
                      <a:cubicBezTo>
                        <a:pt x="21708" y="3896"/>
                        <a:pt x="21664" y="3911"/>
                        <a:pt x="21621" y="3937"/>
                      </a:cubicBezTo>
                      <a:cubicBezTo>
                        <a:pt x="21021" y="4097"/>
                        <a:pt x="20382" y="4296"/>
                        <a:pt x="19783" y="4476"/>
                      </a:cubicBezTo>
                      <a:cubicBezTo>
                        <a:pt x="19443" y="3757"/>
                        <a:pt x="19243" y="2958"/>
                        <a:pt x="19023" y="2178"/>
                      </a:cubicBezTo>
                      <a:cubicBezTo>
                        <a:pt x="18972" y="2060"/>
                        <a:pt x="18864" y="1970"/>
                        <a:pt x="18734" y="1970"/>
                      </a:cubicBezTo>
                      <a:cubicBezTo>
                        <a:pt x="18711" y="1970"/>
                        <a:pt x="18688" y="1973"/>
                        <a:pt x="18664" y="1979"/>
                      </a:cubicBezTo>
                      <a:cubicBezTo>
                        <a:pt x="18284" y="2078"/>
                        <a:pt x="17944" y="2258"/>
                        <a:pt x="17585" y="2438"/>
                      </a:cubicBezTo>
                      <a:cubicBezTo>
                        <a:pt x="17245" y="1699"/>
                        <a:pt x="16865" y="979"/>
                        <a:pt x="16625" y="200"/>
                      </a:cubicBezTo>
                      <a:cubicBezTo>
                        <a:pt x="16582" y="85"/>
                        <a:pt x="16455" y="0"/>
                        <a:pt x="1632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629;p29">
                  <a:extLst>
                    <a:ext uri="{FF2B5EF4-FFF2-40B4-BE49-F238E27FC236}">
                      <a16:creationId xmlns:a16="http://schemas.microsoft.com/office/drawing/2014/main" id="{0609DA8A-37AF-6389-EFDA-B276A69CC4BC}"/>
                    </a:ext>
                  </a:extLst>
                </p:cNvPr>
                <p:cNvSpPr/>
                <p:nvPr/>
              </p:nvSpPr>
              <p:spPr>
                <a:xfrm>
                  <a:off x="2443975" y="2793300"/>
                  <a:ext cx="209800" cy="2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" h="861" extrusionOk="0">
                      <a:moveTo>
                        <a:pt x="360" y="0"/>
                      </a:moveTo>
                      <a:cubicBezTo>
                        <a:pt x="0" y="0"/>
                        <a:pt x="0" y="580"/>
                        <a:pt x="360" y="580"/>
                      </a:cubicBezTo>
                      <a:cubicBezTo>
                        <a:pt x="2917" y="580"/>
                        <a:pt x="5455" y="680"/>
                        <a:pt x="8013" y="860"/>
                      </a:cubicBezTo>
                      <a:cubicBezTo>
                        <a:pt x="8019" y="860"/>
                        <a:pt x="8026" y="860"/>
                        <a:pt x="8032" y="860"/>
                      </a:cubicBezTo>
                      <a:cubicBezTo>
                        <a:pt x="8391" y="860"/>
                        <a:pt x="8347" y="300"/>
                        <a:pt x="8013" y="280"/>
                      </a:cubicBezTo>
                      <a:cubicBezTo>
                        <a:pt x="5455" y="100"/>
                        <a:pt x="2917" y="0"/>
                        <a:pt x="36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630;p29">
                  <a:extLst>
                    <a:ext uri="{FF2B5EF4-FFF2-40B4-BE49-F238E27FC236}">
                      <a16:creationId xmlns:a16="http://schemas.microsoft.com/office/drawing/2014/main" id="{4E71D93C-4A21-1EF3-4065-0B0DC796483D}"/>
                    </a:ext>
                  </a:extLst>
                </p:cNvPr>
                <p:cNvSpPr/>
                <p:nvPr/>
              </p:nvSpPr>
              <p:spPr>
                <a:xfrm>
                  <a:off x="2464475" y="2865225"/>
                  <a:ext cx="211475" cy="20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59" h="803" extrusionOk="0">
                      <a:moveTo>
                        <a:pt x="359" y="0"/>
                      </a:moveTo>
                      <a:cubicBezTo>
                        <a:pt x="0" y="0"/>
                        <a:pt x="26" y="541"/>
                        <a:pt x="379" y="580"/>
                      </a:cubicBezTo>
                      <a:cubicBezTo>
                        <a:pt x="1062" y="640"/>
                        <a:pt x="1750" y="657"/>
                        <a:pt x="2439" y="657"/>
                      </a:cubicBezTo>
                      <a:cubicBezTo>
                        <a:pt x="3310" y="657"/>
                        <a:pt x="4184" y="630"/>
                        <a:pt x="5057" y="630"/>
                      </a:cubicBezTo>
                      <a:cubicBezTo>
                        <a:pt x="6019" y="630"/>
                        <a:pt x="6980" y="663"/>
                        <a:pt x="7932" y="800"/>
                      </a:cubicBezTo>
                      <a:cubicBezTo>
                        <a:pt x="7946" y="801"/>
                        <a:pt x="7959" y="802"/>
                        <a:pt x="7972" y="802"/>
                      </a:cubicBezTo>
                      <a:cubicBezTo>
                        <a:pt x="8323" y="802"/>
                        <a:pt x="8458" y="298"/>
                        <a:pt x="8092" y="241"/>
                      </a:cubicBezTo>
                      <a:cubicBezTo>
                        <a:pt x="7058" y="95"/>
                        <a:pt x="6018" y="64"/>
                        <a:pt x="4977" y="64"/>
                      </a:cubicBezTo>
                      <a:cubicBezTo>
                        <a:pt x="4196" y="64"/>
                        <a:pt x="3415" y="81"/>
                        <a:pt x="2636" y="81"/>
                      </a:cubicBezTo>
                      <a:cubicBezTo>
                        <a:pt x="1881" y="81"/>
                        <a:pt x="1128" y="65"/>
                        <a:pt x="379" y="1"/>
                      </a:cubicBezTo>
                      <a:cubicBezTo>
                        <a:pt x="372" y="0"/>
                        <a:pt x="366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631;p29">
                  <a:extLst>
                    <a:ext uri="{FF2B5EF4-FFF2-40B4-BE49-F238E27FC236}">
                      <a16:creationId xmlns:a16="http://schemas.microsoft.com/office/drawing/2014/main" id="{84CCBA5E-863B-4AA9-0AF7-5D24B502637B}"/>
                    </a:ext>
                  </a:extLst>
                </p:cNvPr>
                <p:cNvSpPr/>
                <p:nvPr/>
              </p:nvSpPr>
              <p:spPr>
                <a:xfrm>
                  <a:off x="2494925" y="2938600"/>
                  <a:ext cx="184025" cy="19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1" h="765" extrusionOk="0">
                      <a:moveTo>
                        <a:pt x="4364" y="0"/>
                      </a:moveTo>
                      <a:cubicBezTo>
                        <a:pt x="3030" y="0"/>
                        <a:pt x="1684" y="103"/>
                        <a:pt x="380" y="163"/>
                      </a:cubicBezTo>
                      <a:cubicBezTo>
                        <a:pt x="0" y="163"/>
                        <a:pt x="20" y="742"/>
                        <a:pt x="380" y="742"/>
                      </a:cubicBezTo>
                      <a:cubicBezTo>
                        <a:pt x="1656" y="682"/>
                        <a:pt x="2991" y="571"/>
                        <a:pt x="4309" y="571"/>
                      </a:cubicBezTo>
                      <a:cubicBezTo>
                        <a:pt x="5178" y="571"/>
                        <a:pt x="6040" y="619"/>
                        <a:pt x="6874" y="762"/>
                      </a:cubicBezTo>
                      <a:cubicBezTo>
                        <a:pt x="6888" y="764"/>
                        <a:pt x="6901" y="764"/>
                        <a:pt x="6914" y="764"/>
                      </a:cubicBezTo>
                      <a:cubicBezTo>
                        <a:pt x="7262" y="764"/>
                        <a:pt x="7361" y="260"/>
                        <a:pt x="7014" y="183"/>
                      </a:cubicBezTo>
                      <a:cubicBezTo>
                        <a:pt x="6148" y="47"/>
                        <a:pt x="5259" y="0"/>
                        <a:pt x="436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632;p29">
                  <a:extLst>
                    <a:ext uri="{FF2B5EF4-FFF2-40B4-BE49-F238E27FC236}">
                      <a16:creationId xmlns:a16="http://schemas.microsoft.com/office/drawing/2014/main" id="{03060972-711B-22FB-374B-EFEFA875B8E6}"/>
                    </a:ext>
                  </a:extLst>
                </p:cNvPr>
                <p:cNvSpPr/>
                <p:nvPr/>
              </p:nvSpPr>
              <p:spPr>
                <a:xfrm>
                  <a:off x="2516400" y="3008875"/>
                  <a:ext cx="195850" cy="1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4" h="769" extrusionOk="0">
                      <a:moveTo>
                        <a:pt x="5894" y="0"/>
                      </a:moveTo>
                      <a:cubicBezTo>
                        <a:pt x="4055" y="0"/>
                        <a:pt x="2214" y="174"/>
                        <a:pt x="360" y="189"/>
                      </a:cubicBezTo>
                      <a:cubicBezTo>
                        <a:pt x="0" y="189"/>
                        <a:pt x="0" y="769"/>
                        <a:pt x="360" y="769"/>
                      </a:cubicBezTo>
                      <a:cubicBezTo>
                        <a:pt x="2214" y="753"/>
                        <a:pt x="4055" y="580"/>
                        <a:pt x="5894" y="580"/>
                      </a:cubicBezTo>
                      <a:cubicBezTo>
                        <a:pt x="6414" y="580"/>
                        <a:pt x="6934" y="594"/>
                        <a:pt x="7454" y="629"/>
                      </a:cubicBezTo>
                      <a:cubicBezTo>
                        <a:pt x="7460" y="629"/>
                        <a:pt x="7466" y="629"/>
                        <a:pt x="7472" y="629"/>
                      </a:cubicBezTo>
                      <a:cubicBezTo>
                        <a:pt x="7833" y="629"/>
                        <a:pt x="7827" y="49"/>
                        <a:pt x="7454" y="49"/>
                      </a:cubicBezTo>
                      <a:cubicBezTo>
                        <a:pt x="6934" y="14"/>
                        <a:pt x="6414" y="0"/>
                        <a:pt x="589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633;p29">
                  <a:extLst>
                    <a:ext uri="{FF2B5EF4-FFF2-40B4-BE49-F238E27FC236}">
                      <a16:creationId xmlns:a16="http://schemas.microsoft.com/office/drawing/2014/main" id="{46C0F5A8-3E20-20CE-8FD1-4DBE0EC0F3C9}"/>
                    </a:ext>
                  </a:extLst>
                </p:cNvPr>
                <p:cNvSpPr/>
                <p:nvPr/>
              </p:nvSpPr>
              <p:spPr>
                <a:xfrm>
                  <a:off x="2310875" y="2507025"/>
                  <a:ext cx="467450" cy="15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98" h="6269" extrusionOk="0">
                      <a:moveTo>
                        <a:pt x="18335" y="0"/>
                      </a:moveTo>
                      <a:cubicBezTo>
                        <a:pt x="18303" y="0"/>
                        <a:pt x="18269" y="7"/>
                        <a:pt x="18232" y="22"/>
                      </a:cubicBezTo>
                      <a:cubicBezTo>
                        <a:pt x="15455" y="1021"/>
                        <a:pt x="12617" y="1860"/>
                        <a:pt x="9820" y="2759"/>
                      </a:cubicBezTo>
                      <a:cubicBezTo>
                        <a:pt x="6683" y="3758"/>
                        <a:pt x="3546" y="4937"/>
                        <a:pt x="349" y="5717"/>
                      </a:cubicBezTo>
                      <a:cubicBezTo>
                        <a:pt x="1" y="5808"/>
                        <a:pt x="122" y="6268"/>
                        <a:pt x="437" y="6268"/>
                      </a:cubicBezTo>
                      <a:cubicBezTo>
                        <a:pt x="466" y="6268"/>
                        <a:pt x="497" y="6264"/>
                        <a:pt x="528" y="6256"/>
                      </a:cubicBezTo>
                      <a:cubicBezTo>
                        <a:pt x="3726" y="5477"/>
                        <a:pt x="6863" y="4338"/>
                        <a:pt x="9980" y="3319"/>
                      </a:cubicBezTo>
                      <a:cubicBezTo>
                        <a:pt x="12777" y="2400"/>
                        <a:pt x="15635" y="1560"/>
                        <a:pt x="18412" y="561"/>
                      </a:cubicBezTo>
                      <a:cubicBezTo>
                        <a:pt x="18698" y="472"/>
                        <a:pt x="18601" y="0"/>
                        <a:pt x="1833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cxnSp>
        <p:nvCxnSpPr>
          <p:cNvPr id="15" name="Google Shape;634;p29">
            <a:extLst>
              <a:ext uri="{FF2B5EF4-FFF2-40B4-BE49-F238E27FC236}">
                <a16:creationId xmlns:a16="http://schemas.microsoft.com/office/drawing/2014/main" id="{9DB4DD6D-D9E8-2854-ADB4-7F5DAF4F4C2B}"/>
              </a:ext>
            </a:extLst>
          </p:cNvPr>
          <p:cNvCxnSpPr>
            <a:cxnSpLocks/>
          </p:cNvCxnSpPr>
          <p:nvPr/>
        </p:nvCxnSpPr>
        <p:spPr>
          <a:xfrm flipV="1">
            <a:off x="597893" y="2571750"/>
            <a:ext cx="992089" cy="9207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oval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9445713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636;p47">
            <a:extLst>
              <a:ext uri="{FF2B5EF4-FFF2-40B4-BE49-F238E27FC236}">
                <a16:creationId xmlns:a16="http://schemas.microsoft.com/office/drawing/2014/main" id="{0058B1B0-79F2-97D4-F4B9-F38F722E06A4}"/>
              </a:ext>
            </a:extLst>
          </p:cNvPr>
          <p:cNvSpPr/>
          <p:nvPr/>
        </p:nvSpPr>
        <p:spPr>
          <a:xfrm flipH="1">
            <a:off x="2607617" y="530072"/>
            <a:ext cx="3928766" cy="449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637;p47">
            <a:extLst>
              <a:ext uri="{FF2B5EF4-FFF2-40B4-BE49-F238E27FC236}">
                <a16:creationId xmlns:a16="http://schemas.microsoft.com/office/drawing/2014/main" id="{CDBB7152-F106-BA1C-631F-8C59CDC93041}"/>
              </a:ext>
            </a:extLst>
          </p:cNvPr>
          <p:cNvSpPr txBox="1"/>
          <p:nvPr/>
        </p:nvSpPr>
        <p:spPr>
          <a:xfrm flipH="1">
            <a:off x="2671413" y="628322"/>
            <a:ext cx="3928768" cy="2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REFERÊNCIAS BIBLIOGRÁFICAS</a:t>
            </a:r>
            <a:endParaRPr sz="2000" b="1" dirty="0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E898E19-31C3-D0DF-04F9-6663337241AA}"/>
              </a:ext>
            </a:extLst>
          </p:cNvPr>
          <p:cNvSpPr txBox="1"/>
          <p:nvPr/>
        </p:nvSpPr>
        <p:spPr>
          <a:xfrm>
            <a:off x="854122" y="1213167"/>
            <a:ext cx="7163709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BECHARA, Evanildo. </a:t>
            </a:r>
            <a:r>
              <a:rPr lang="pt-BR" i="1" dirty="0"/>
              <a:t>Moderna Gramática Portuguesa</a:t>
            </a:r>
            <a:r>
              <a:rPr lang="pt-BR" dirty="0"/>
              <a:t>. 38. ed., rev. e </a:t>
            </a:r>
            <a:r>
              <a:rPr lang="pt-BR" dirty="0" err="1"/>
              <a:t>ampl</a:t>
            </a:r>
            <a:r>
              <a:rPr lang="pt-BR" dirty="0"/>
              <a:t>. Rio de Janeiro: Nova Fronteira, 2015.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CUNHA, Celso &amp; CINTRA, </a:t>
            </a:r>
            <a:r>
              <a:rPr lang="pt-BR" dirty="0" err="1"/>
              <a:t>Lindley</a:t>
            </a:r>
            <a:r>
              <a:rPr lang="pt-BR" dirty="0"/>
              <a:t>. </a:t>
            </a:r>
            <a:r>
              <a:rPr lang="pt-BR" i="1" dirty="0"/>
              <a:t>Nova gramática do português contemporâneo</a:t>
            </a:r>
            <a:r>
              <a:rPr lang="pt-BR" dirty="0"/>
              <a:t>. 5. ed. Rio de Janeiro, Lexikon, 2008.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CEREJA, William Roberto; VIANNA, Carolina Dias. </a:t>
            </a:r>
            <a:r>
              <a:rPr lang="pt-BR" i="1" dirty="0"/>
              <a:t>Português: Linguagens - 9º ano</a:t>
            </a:r>
            <a:r>
              <a:rPr lang="pt-BR" dirty="0"/>
              <a:t>. São Paulo: Atual, 2022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/>
              <a:t>BRASIL. Ministério da Educação. Instituto Nacional de Estudos e Pesquisas Educacionais Anísio Teixeira. Exame Nacional do Ensino Médio (ENEM) 2024 - Prova de Linguagens, Códigos e suas Tecnologias - Primeiro Dia. Brasília: Inep, 2020, 2022, 2024.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27"/>
          <p:cNvSpPr txBox="1">
            <a:spLocks noGrp="1"/>
          </p:cNvSpPr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Figuras de linguagem</a:t>
            </a:r>
            <a:endParaRPr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EAE75C32-4CDA-8758-19E4-5E5041FEDC06}"/>
              </a:ext>
            </a:extLst>
          </p:cNvPr>
          <p:cNvGrpSpPr/>
          <p:nvPr/>
        </p:nvGrpSpPr>
        <p:grpSpPr>
          <a:xfrm>
            <a:off x="417749" y="1516565"/>
            <a:ext cx="2564008" cy="2515289"/>
            <a:chOff x="815267" y="1587484"/>
            <a:chExt cx="2564008" cy="2515289"/>
          </a:xfrm>
        </p:grpSpPr>
        <p:sp>
          <p:nvSpPr>
            <p:cNvPr id="481" name="Google Shape;481;p27"/>
            <p:cNvSpPr/>
            <p:nvPr/>
          </p:nvSpPr>
          <p:spPr>
            <a:xfrm>
              <a:off x="942000" y="3611151"/>
              <a:ext cx="840856" cy="491622"/>
            </a:xfrm>
            <a:custGeom>
              <a:avLst/>
              <a:gdLst/>
              <a:ahLst/>
              <a:cxnLst/>
              <a:rect l="l" t="t" r="r" b="b"/>
              <a:pathLst>
                <a:path w="21822" h="7546" extrusionOk="0">
                  <a:moveTo>
                    <a:pt x="0" y="6934"/>
                  </a:moveTo>
                  <a:cubicBezTo>
                    <a:pt x="1542" y="4467"/>
                    <a:pt x="2392" y="0"/>
                    <a:pt x="5302" y="0"/>
                  </a:cubicBezTo>
                  <a:cubicBezTo>
                    <a:pt x="7281" y="0"/>
                    <a:pt x="2024" y="4612"/>
                    <a:pt x="3671" y="5710"/>
                  </a:cubicBezTo>
                  <a:cubicBezTo>
                    <a:pt x="5395" y="6859"/>
                    <a:pt x="6290" y="1631"/>
                    <a:pt x="8362" y="1631"/>
                  </a:cubicBezTo>
                  <a:cubicBezTo>
                    <a:pt x="9764" y="1631"/>
                    <a:pt x="7682" y="4350"/>
                    <a:pt x="7342" y="5710"/>
                  </a:cubicBezTo>
                  <a:cubicBezTo>
                    <a:pt x="7243" y="6106"/>
                    <a:pt x="6977" y="6344"/>
                    <a:pt x="7342" y="6526"/>
                  </a:cubicBezTo>
                  <a:cubicBezTo>
                    <a:pt x="9289" y="7499"/>
                    <a:pt x="9721" y="67"/>
                    <a:pt x="11421" y="1427"/>
                  </a:cubicBezTo>
                  <a:cubicBezTo>
                    <a:pt x="12805" y="2535"/>
                    <a:pt x="10575" y="7984"/>
                    <a:pt x="11829" y="6730"/>
                  </a:cubicBezTo>
                  <a:cubicBezTo>
                    <a:pt x="13389" y="5170"/>
                    <a:pt x="13527" y="236"/>
                    <a:pt x="15500" y="1223"/>
                  </a:cubicBezTo>
                  <a:cubicBezTo>
                    <a:pt x="17204" y="2075"/>
                    <a:pt x="13850" y="8174"/>
                    <a:pt x="15296" y="6934"/>
                  </a:cubicBezTo>
                  <a:cubicBezTo>
                    <a:pt x="17146" y="5347"/>
                    <a:pt x="17244" y="-1112"/>
                    <a:pt x="18967" y="611"/>
                  </a:cubicBezTo>
                  <a:cubicBezTo>
                    <a:pt x="20602" y="2246"/>
                    <a:pt x="16450" y="7546"/>
                    <a:pt x="18763" y="7546"/>
                  </a:cubicBezTo>
                  <a:cubicBezTo>
                    <a:pt x="20863" y="7546"/>
                    <a:pt x="20742" y="3840"/>
                    <a:pt x="21822" y="2039"/>
                  </a:cubicBezTo>
                </a:path>
              </a:pathLst>
            </a:custGeom>
            <a:noFill/>
            <a:ln w="11430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484" name="Google Shape;484;p27"/>
            <p:cNvSpPr/>
            <p:nvPr/>
          </p:nvSpPr>
          <p:spPr>
            <a:xfrm rot="10800000" flipH="1">
              <a:off x="1138375" y="1587484"/>
              <a:ext cx="417900" cy="773400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7"/>
            <p:cNvSpPr txBox="1"/>
            <p:nvPr/>
          </p:nvSpPr>
          <p:spPr>
            <a:xfrm>
              <a:off x="1731675" y="1904974"/>
              <a:ext cx="1647600" cy="64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Ampliam o significado</a:t>
              </a:r>
              <a:endParaRPr sz="2000" b="1" dirty="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87" name="Google Shape;487;p27"/>
            <p:cNvSpPr txBox="1"/>
            <p:nvPr/>
          </p:nvSpPr>
          <p:spPr>
            <a:xfrm>
              <a:off x="1731675" y="2555809"/>
              <a:ext cx="1645800" cy="5861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 dirty="0">
                  <a:latin typeface="Roboto"/>
                  <a:ea typeface="Roboto"/>
                  <a:cs typeface="Roboto"/>
                  <a:sym typeface="Roboto"/>
                </a:rPr>
                <a:t>T</a:t>
              </a:r>
              <a:r>
                <a:rPr lang="en" sz="1200" dirty="0">
                  <a:latin typeface="Roboto"/>
                  <a:ea typeface="Roboto"/>
                  <a:cs typeface="Roboto"/>
                  <a:sym typeface="Roboto"/>
                </a:rPr>
                <a:t>razem significados que vão além do sentido denotativo.</a:t>
              </a:r>
              <a:endParaRPr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2" name="Google Shape;492;p27"/>
            <p:cNvSpPr txBox="1"/>
            <p:nvPr/>
          </p:nvSpPr>
          <p:spPr>
            <a:xfrm>
              <a:off x="815267" y="3730662"/>
              <a:ext cx="1093768" cy="25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sentido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495" name="Google Shape;495;p27"/>
            <p:cNvGrpSpPr/>
            <p:nvPr/>
          </p:nvGrpSpPr>
          <p:grpSpPr>
            <a:xfrm rot="10800000" flipH="1">
              <a:off x="1074261" y="1587619"/>
              <a:ext cx="576324" cy="1805956"/>
              <a:chOff x="2186986" y="1587359"/>
              <a:chExt cx="576324" cy="1805956"/>
            </a:xfrm>
          </p:grpSpPr>
          <p:sp>
            <p:nvSpPr>
              <p:cNvPr id="496" name="Google Shape;496;p27"/>
              <p:cNvSpPr/>
              <p:nvPr/>
            </p:nvSpPr>
            <p:spPr>
              <a:xfrm>
                <a:off x="2352225" y="1588675"/>
                <a:ext cx="242700" cy="1686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497;p27"/>
              <p:cNvSpPr/>
              <p:nvPr/>
            </p:nvSpPr>
            <p:spPr>
              <a:xfrm rot="10800000" flipH="1">
                <a:off x="2186986" y="1587359"/>
                <a:ext cx="576324" cy="1805956"/>
              </a:xfrm>
              <a:custGeom>
                <a:avLst/>
                <a:gdLst/>
                <a:ahLst/>
                <a:cxnLst/>
                <a:rect l="l" t="t" r="r" b="b"/>
                <a:pathLst>
                  <a:path w="3002" h="9407" extrusionOk="0">
                    <a:moveTo>
                      <a:pt x="2739" y="1834"/>
                    </a:moveTo>
                    <a:lnTo>
                      <a:pt x="2739" y="7478"/>
                    </a:lnTo>
                    <a:lnTo>
                      <a:pt x="1453" y="9145"/>
                    </a:lnTo>
                    <a:lnTo>
                      <a:pt x="263" y="7597"/>
                    </a:lnTo>
                    <a:lnTo>
                      <a:pt x="1358" y="7597"/>
                    </a:lnTo>
                    <a:cubicBezTo>
                      <a:pt x="1429" y="7597"/>
                      <a:pt x="1453" y="7573"/>
                      <a:pt x="1453" y="7502"/>
                    </a:cubicBezTo>
                    <a:cubicBezTo>
                      <a:pt x="1453" y="7454"/>
                      <a:pt x="1406" y="7430"/>
                      <a:pt x="1358" y="7430"/>
                    </a:cubicBezTo>
                    <a:lnTo>
                      <a:pt x="167" y="7430"/>
                    </a:lnTo>
                    <a:lnTo>
                      <a:pt x="167" y="1834"/>
                    </a:lnTo>
                    <a:lnTo>
                      <a:pt x="1358" y="1834"/>
                    </a:lnTo>
                    <a:lnTo>
                      <a:pt x="1358" y="6239"/>
                    </a:lnTo>
                    <a:cubicBezTo>
                      <a:pt x="1358" y="6287"/>
                      <a:pt x="1406" y="6311"/>
                      <a:pt x="1453" y="6311"/>
                    </a:cubicBezTo>
                    <a:cubicBezTo>
                      <a:pt x="1525" y="6311"/>
                      <a:pt x="1549" y="6263"/>
                      <a:pt x="1549" y="6239"/>
                    </a:cubicBezTo>
                    <a:lnTo>
                      <a:pt x="1549" y="1834"/>
                    </a:lnTo>
                    <a:close/>
                    <a:moveTo>
                      <a:pt x="120" y="0"/>
                    </a:moveTo>
                    <a:cubicBezTo>
                      <a:pt x="48" y="0"/>
                      <a:pt x="24" y="72"/>
                      <a:pt x="24" y="95"/>
                    </a:cubicBezTo>
                    <a:lnTo>
                      <a:pt x="24" y="1000"/>
                    </a:lnTo>
                    <a:cubicBezTo>
                      <a:pt x="24" y="1048"/>
                      <a:pt x="96" y="1072"/>
                      <a:pt x="120" y="1072"/>
                    </a:cubicBezTo>
                    <a:cubicBezTo>
                      <a:pt x="167" y="1072"/>
                      <a:pt x="191" y="1048"/>
                      <a:pt x="191" y="1000"/>
                    </a:cubicBezTo>
                    <a:lnTo>
                      <a:pt x="191" y="214"/>
                    </a:lnTo>
                    <a:lnTo>
                      <a:pt x="2787" y="214"/>
                    </a:lnTo>
                    <a:lnTo>
                      <a:pt x="2787" y="1619"/>
                    </a:lnTo>
                    <a:lnTo>
                      <a:pt x="96" y="1619"/>
                    </a:lnTo>
                    <a:cubicBezTo>
                      <a:pt x="24" y="1619"/>
                      <a:pt x="1" y="1667"/>
                      <a:pt x="1" y="1715"/>
                    </a:cubicBezTo>
                    <a:lnTo>
                      <a:pt x="1" y="7502"/>
                    </a:lnTo>
                    <a:cubicBezTo>
                      <a:pt x="1" y="7549"/>
                      <a:pt x="1" y="7549"/>
                      <a:pt x="24" y="7573"/>
                    </a:cubicBezTo>
                    <a:lnTo>
                      <a:pt x="1406" y="9383"/>
                    </a:lnTo>
                    <a:cubicBezTo>
                      <a:pt x="1429" y="9407"/>
                      <a:pt x="1453" y="9407"/>
                      <a:pt x="1477" y="9407"/>
                    </a:cubicBezTo>
                    <a:cubicBezTo>
                      <a:pt x="1501" y="9407"/>
                      <a:pt x="1549" y="9407"/>
                      <a:pt x="1572" y="9383"/>
                    </a:cubicBezTo>
                    <a:lnTo>
                      <a:pt x="2977" y="7597"/>
                    </a:lnTo>
                    <a:cubicBezTo>
                      <a:pt x="2977" y="7573"/>
                      <a:pt x="3001" y="7573"/>
                      <a:pt x="3001" y="7549"/>
                    </a:cubicBezTo>
                    <a:lnTo>
                      <a:pt x="3001" y="1715"/>
                    </a:lnTo>
                    <a:cubicBezTo>
                      <a:pt x="3001" y="1667"/>
                      <a:pt x="3001" y="1667"/>
                      <a:pt x="2977" y="1643"/>
                    </a:cubicBezTo>
                    <a:cubicBezTo>
                      <a:pt x="2977" y="1619"/>
                      <a:pt x="3001" y="1619"/>
                      <a:pt x="3001" y="1596"/>
                    </a:cubicBezTo>
                    <a:lnTo>
                      <a:pt x="3001" y="95"/>
                    </a:lnTo>
                    <a:cubicBezTo>
                      <a:pt x="3001" y="48"/>
                      <a:pt x="2930" y="0"/>
                      <a:pt x="29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8959F8A9-3A77-4A76-AB08-2CCBF17BFB63}"/>
              </a:ext>
            </a:extLst>
          </p:cNvPr>
          <p:cNvGrpSpPr/>
          <p:nvPr/>
        </p:nvGrpSpPr>
        <p:grpSpPr>
          <a:xfrm>
            <a:off x="5858087" y="1538313"/>
            <a:ext cx="2843729" cy="2530083"/>
            <a:chOff x="6045888" y="1587359"/>
            <a:chExt cx="2843729" cy="2530083"/>
          </a:xfrm>
        </p:grpSpPr>
        <p:grpSp>
          <p:nvGrpSpPr>
            <p:cNvPr id="5" name="Agrupar 4">
              <a:extLst>
                <a:ext uri="{FF2B5EF4-FFF2-40B4-BE49-F238E27FC236}">
                  <a16:creationId xmlns:a16="http://schemas.microsoft.com/office/drawing/2014/main" id="{C12742F8-4B51-16BB-2792-01796AA7EAA1}"/>
                </a:ext>
              </a:extLst>
            </p:cNvPr>
            <p:cNvGrpSpPr/>
            <p:nvPr/>
          </p:nvGrpSpPr>
          <p:grpSpPr>
            <a:xfrm>
              <a:off x="6122196" y="3611151"/>
              <a:ext cx="1274623" cy="506291"/>
              <a:chOff x="6122196" y="3611151"/>
              <a:chExt cx="1274623" cy="506291"/>
            </a:xfrm>
          </p:grpSpPr>
          <p:sp>
            <p:nvSpPr>
              <p:cNvPr id="479" name="Google Shape;479;p27"/>
              <p:cNvSpPr/>
              <p:nvPr/>
            </p:nvSpPr>
            <p:spPr>
              <a:xfrm>
                <a:off x="6122196" y="3611151"/>
                <a:ext cx="840856" cy="491622"/>
              </a:xfrm>
              <a:custGeom>
                <a:avLst/>
                <a:gdLst/>
                <a:ahLst/>
                <a:cxnLst/>
                <a:rect l="l" t="t" r="r" b="b"/>
                <a:pathLst>
                  <a:path w="21822" h="7546" extrusionOk="0">
                    <a:moveTo>
                      <a:pt x="0" y="6934"/>
                    </a:moveTo>
                    <a:cubicBezTo>
                      <a:pt x="1542" y="4467"/>
                      <a:pt x="2392" y="0"/>
                      <a:pt x="5302" y="0"/>
                    </a:cubicBezTo>
                    <a:cubicBezTo>
                      <a:pt x="7281" y="0"/>
                      <a:pt x="2024" y="4612"/>
                      <a:pt x="3671" y="5710"/>
                    </a:cubicBezTo>
                    <a:cubicBezTo>
                      <a:pt x="5395" y="6859"/>
                      <a:pt x="6290" y="1631"/>
                      <a:pt x="8362" y="1631"/>
                    </a:cubicBezTo>
                    <a:cubicBezTo>
                      <a:pt x="9764" y="1631"/>
                      <a:pt x="7682" y="4350"/>
                      <a:pt x="7342" y="5710"/>
                    </a:cubicBezTo>
                    <a:cubicBezTo>
                      <a:pt x="7243" y="6106"/>
                      <a:pt x="6977" y="6344"/>
                      <a:pt x="7342" y="6526"/>
                    </a:cubicBezTo>
                    <a:cubicBezTo>
                      <a:pt x="9289" y="7499"/>
                      <a:pt x="9721" y="67"/>
                      <a:pt x="11421" y="1427"/>
                    </a:cubicBezTo>
                    <a:cubicBezTo>
                      <a:pt x="12805" y="2535"/>
                      <a:pt x="10575" y="7984"/>
                      <a:pt x="11829" y="6730"/>
                    </a:cubicBezTo>
                    <a:cubicBezTo>
                      <a:pt x="13389" y="5170"/>
                      <a:pt x="13527" y="236"/>
                      <a:pt x="15500" y="1223"/>
                    </a:cubicBezTo>
                    <a:cubicBezTo>
                      <a:pt x="17204" y="2075"/>
                      <a:pt x="13850" y="8174"/>
                      <a:pt x="15296" y="6934"/>
                    </a:cubicBezTo>
                    <a:cubicBezTo>
                      <a:pt x="17146" y="5347"/>
                      <a:pt x="17244" y="-1112"/>
                      <a:pt x="18967" y="611"/>
                    </a:cubicBezTo>
                    <a:cubicBezTo>
                      <a:pt x="20602" y="2246"/>
                      <a:pt x="16450" y="7546"/>
                      <a:pt x="18763" y="7546"/>
                    </a:cubicBezTo>
                    <a:cubicBezTo>
                      <a:pt x="20863" y="7546"/>
                      <a:pt x="20742" y="3840"/>
                      <a:pt x="21822" y="2039"/>
                    </a:cubicBezTo>
                  </a:path>
                </a:pathLst>
              </a:custGeom>
              <a:noFill/>
              <a:ln w="1143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4" name="Google Shape;479;p27">
                <a:extLst>
                  <a:ext uri="{FF2B5EF4-FFF2-40B4-BE49-F238E27FC236}">
                    <a16:creationId xmlns:a16="http://schemas.microsoft.com/office/drawing/2014/main" id="{12DFD294-5B59-6947-E8B1-ACBD75DD9890}"/>
                  </a:ext>
                </a:extLst>
              </p:cNvPr>
              <p:cNvSpPr/>
              <p:nvPr/>
            </p:nvSpPr>
            <p:spPr>
              <a:xfrm>
                <a:off x="6555963" y="3625820"/>
                <a:ext cx="840856" cy="491622"/>
              </a:xfrm>
              <a:custGeom>
                <a:avLst/>
                <a:gdLst/>
                <a:ahLst/>
                <a:cxnLst/>
                <a:rect l="l" t="t" r="r" b="b"/>
                <a:pathLst>
                  <a:path w="21822" h="7546" extrusionOk="0">
                    <a:moveTo>
                      <a:pt x="0" y="6934"/>
                    </a:moveTo>
                    <a:cubicBezTo>
                      <a:pt x="1542" y="4467"/>
                      <a:pt x="2392" y="0"/>
                      <a:pt x="5302" y="0"/>
                    </a:cubicBezTo>
                    <a:cubicBezTo>
                      <a:pt x="7281" y="0"/>
                      <a:pt x="2024" y="4612"/>
                      <a:pt x="3671" y="5710"/>
                    </a:cubicBezTo>
                    <a:cubicBezTo>
                      <a:pt x="5395" y="6859"/>
                      <a:pt x="6290" y="1631"/>
                      <a:pt x="8362" y="1631"/>
                    </a:cubicBezTo>
                    <a:cubicBezTo>
                      <a:pt x="9764" y="1631"/>
                      <a:pt x="7682" y="4350"/>
                      <a:pt x="7342" y="5710"/>
                    </a:cubicBezTo>
                    <a:cubicBezTo>
                      <a:pt x="7243" y="6106"/>
                      <a:pt x="6977" y="6344"/>
                      <a:pt x="7342" y="6526"/>
                    </a:cubicBezTo>
                    <a:cubicBezTo>
                      <a:pt x="9289" y="7499"/>
                      <a:pt x="9721" y="67"/>
                      <a:pt x="11421" y="1427"/>
                    </a:cubicBezTo>
                    <a:cubicBezTo>
                      <a:pt x="12805" y="2535"/>
                      <a:pt x="10575" y="7984"/>
                      <a:pt x="11829" y="6730"/>
                    </a:cubicBezTo>
                    <a:cubicBezTo>
                      <a:pt x="13389" y="5170"/>
                      <a:pt x="13527" y="236"/>
                      <a:pt x="15500" y="1223"/>
                    </a:cubicBezTo>
                    <a:cubicBezTo>
                      <a:pt x="17204" y="2075"/>
                      <a:pt x="13850" y="8174"/>
                      <a:pt x="15296" y="6934"/>
                    </a:cubicBezTo>
                    <a:cubicBezTo>
                      <a:pt x="17146" y="5347"/>
                      <a:pt x="17244" y="-1112"/>
                      <a:pt x="18967" y="611"/>
                    </a:cubicBezTo>
                    <a:cubicBezTo>
                      <a:pt x="20602" y="2246"/>
                      <a:pt x="16450" y="7546"/>
                      <a:pt x="18763" y="7546"/>
                    </a:cubicBezTo>
                    <a:cubicBezTo>
                      <a:pt x="20863" y="7546"/>
                      <a:pt x="20742" y="3840"/>
                      <a:pt x="21822" y="2039"/>
                    </a:cubicBezTo>
                  </a:path>
                </a:pathLst>
              </a:custGeom>
              <a:noFill/>
              <a:ln w="1143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sp>
          <p:nvSpPr>
            <p:cNvPr id="483" name="Google Shape;483;p27"/>
            <p:cNvSpPr/>
            <p:nvPr/>
          </p:nvSpPr>
          <p:spPr>
            <a:xfrm rot="10800000" flipH="1">
              <a:off x="6312900" y="1587359"/>
              <a:ext cx="417900" cy="281400"/>
            </a:xfrm>
            <a:prstGeom prst="roundRect">
              <a:avLst>
                <a:gd name="adj" fmla="val 16667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7"/>
            <p:cNvSpPr txBox="1"/>
            <p:nvPr/>
          </p:nvSpPr>
          <p:spPr>
            <a:xfrm>
              <a:off x="6902650" y="1904974"/>
              <a:ext cx="1986967" cy="64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Plurissignificativa</a:t>
              </a:r>
              <a:endParaRPr sz="2000" b="1" dirty="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89" name="Google Shape;489;p27"/>
            <p:cNvSpPr txBox="1"/>
            <p:nvPr/>
          </p:nvSpPr>
          <p:spPr>
            <a:xfrm>
              <a:off x="6902651" y="2555810"/>
              <a:ext cx="1645800" cy="43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latin typeface="Roboto"/>
                  <a:ea typeface="Roboto"/>
                  <a:cs typeface="Roboto"/>
                  <a:sym typeface="Roboto"/>
                </a:rPr>
                <a:t>Possuem múltiplos significados. </a:t>
              </a:r>
              <a:endParaRPr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94" name="Google Shape;494;p27"/>
            <p:cNvSpPr txBox="1"/>
            <p:nvPr/>
          </p:nvSpPr>
          <p:spPr>
            <a:xfrm>
              <a:off x="6045888" y="3742481"/>
              <a:ext cx="1586185" cy="25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criatividade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501" name="Google Shape;501;p27"/>
            <p:cNvGrpSpPr/>
            <p:nvPr/>
          </p:nvGrpSpPr>
          <p:grpSpPr>
            <a:xfrm rot="10800000" flipH="1">
              <a:off x="6232081" y="1587619"/>
              <a:ext cx="576324" cy="1805956"/>
              <a:chOff x="6487206" y="1587359"/>
              <a:chExt cx="576324" cy="1805956"/>
            </a:xfrm>
          </p:grpSpPr>
          <p:sp>
            <p:nvSpPr>
              <p:cNvPr id="502" name="Google Shape;502;p27"/>
              <p:cNvSpPr/>
              <p:nvPr/>
            </p:nvSpPr>
            <p:spPr>
              <a:xfrm>
                <a:off x="6654018" y="1588675"/>
                <a:ext cx="242700" cy="168600"/>
              </a:xfrm>
              <a:prstGeom prst="triangle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503;p27"/>
              <p:cNvSpPr/>
              <p:nvPr/>
            </p:nvSpPr>
            <p:spPr>
              <a:xfrm rot="10800000" flipH="1">
                <a:off x="6487206" y="1587359"/>
                <a:ext cx="576324" cy="1805956"/>
              </a:xfrm>
              <a:custGeom>
                <a:avLst/>
                <a:gdLst/>
                <a:ahLst/>
                <a:cxnLst/>
                <a:rect l="l" t="t" r="r" b="b"/>
                <a:pathLst>
                  <a:path w="3002" h="9407" extrusionOk="0">
                    <a:moveTo>
                      <a:pt x="2739" y="1834"/>
                    </a:moveTo>
                    <a:lnTo>
                      <a:pt x="2739" y="7478"/>
                    </a:lnTo>
                    <a:lnTo>
                      <a:pt x="1453" y="9145"/>
                    </a:lnTo>
                    <a:lnTo>
                      <a:pt x="263" y="7597"/>
                    </a:lnTo>
                    <a:lnTo>
                      <a:pt x="1358" y="7597"/>
                    </a:lnTo>
                    <a:cubicBezTo>
                      <a:pt x="1429" y="7597"/>
                      <a:pt x="1453" y="7573"/>
                      <a:pt x="1453" y="7502"/>
                    </a:cubicBezTo>
                    <a:cubicBezTo>
                      <a:pt x="1453" y="7454"/>
                      <a:pt x="1406" y="7430"/>
                      <a:pt x="1358" y="7430"/>
                    </a:cubicBezTo>
                    <a:lnTo>
                      <a:pt x="167" y="7430"/>
                    </a:lnTo>
                    <a:lnTo>
                      <a:pt x="167" y="1834"/>
                    </a:lnTo>
                    <a:lnTo>
                      <a:pt x="1358" y="1834"/>
                    </a:lnTo>
                    <a:lnTo>
                      <a:pt x="1358" y="6239"/>
                    </a:lnTo>
                    <a:cubicBezTo>
                      <a:pt x="1358" y="6287"/>
                      <a:pt x="1406" y="6311"/>
                      <a:pt x="1453" y="6311"/>
                    </a:cubicBezTo>
                    <a:cubicBezTo>
                      <a:pt x="1525" y="6311"/>
                      <a:pt x="1549" y="6263"/>
                      <a:pt x="1549" y="6239"/>
                    </a:cubicBezTo>
                    <a:lnTo>
                      <a:pt x="1549" y="1834"/>
                    </a:lnTo>
                    <a:close/>
                    <a:moveTo>
                      <a:pt x="120" y="0"/>
                    </a:moveTo>
                    <a:cubicBezTo>
                      <a:pt x="48" y="0"/>
                      <a:pt x="24" y="72"/>
                      <a:pt x="24" y="95"/>
                    </a:cubicBezTo>
                    <a:lnTo>
                      <a:pt x="24" y="1000"/>
                    </a:lnTo>
                    <a:cubicBezTo>
                      <a:pt x="24" y="1048"/>
                      <a:pt x="96" y="1072"/>
                      <a:pt x="120" y="1072"/>
                    </a:cubicBezTo>
                    <a:cubicBezTo>
                      <a:pt x="167" y="1072"/>
                      <a:pt x="191" y="1048"/>
                      <a:pt x="191" y="1000"/>
                    </a:cubicBezTo>
                    <a:lnTo>
                      <a:pt x="191" y="214"/>
                    </a:lnTo>
                    <a:lnTo>
                      <a:pt x="2787" y="214"/>
                    </a:lnTo>
                    <a:lnTo>
                      <a:pt x="2787" y="1619"/>
                    </a:lnTo>
                    <a:lnTo>
                      <a:pt x="96" y="1619"/>
                    </a:lnTo>
                    <a:cubicBezTo>
                      <a:pt x="24" y="1619"/>
                      <a:pt x="1" y="1667"/>
                      <a:pt x="1" y="1715"/>
                    </a:cubicBezTo>
                    <a:lnTo>
                      <a:pt x="1" y="7502"/>
                    </a:lnTo>
                    <a:cubicBezTo>
                      <a:pt x="1" y="7549"/>
                      <a:pt x="1" y="7549"/>
                      <a:pt x="24" y="7573"/>
                    </a:cubicBezTo>
                    <a:lnTo>
                      <a:pt x="1406" y="9383"/>
                    </a:lnTo>
                    <a:cubicBezTo>
                      <a:pt x="1429" y="9407"/>
                      <a:pt x="1453" y="9407"/>
                      <a:pt x="1477" y="9407"/>
                    </a:cubicBezTo>
                    <a:cubicBezTo>
                      <a:pt x="1501" y="9407"/>
                      <a:pt x="1549" y="9407"/>
                      <a:pt x="1572" y="9383"/>
                    </a:cubicBezTo>
                    <a:lnTo>
                      <a:pt x="2977" y="7597"/>
                    </a:lnTo>
                    <a:cubicBezTo>
                      <a:pt x="2977" y="7573"/>
                      <a:pt x="3001" y="7573"/>
                      <a:pt x="3001" y="7549"/>
                    </a:cubicBezTo>
                    <a:lnTo>
                      <a:pt x="3001" y="1715"/>
                    </a:lnTo>
                    <a:cubicBezTo>
                      <a:pt x="3001" y="1667"/>
                      <a:pt x="3001" y="1667"/>
                      <a:pt x="2977" y="1643"/>
                    </a:cubicBezTo>
                    <a:cubicBezTo>
                      <a:pt x="2977" y="1619"/>
                      <a:pt x="3001" y="1619"/>
                      <a:pt x="3001" y="1596"/>
                    </a:cubicBezTo>
                    <a:lnTo>
                      <a:pt x="3001" y="95"/>
                    </a:lnTo>
                    <a:cubicBezTo>
                      <a:pt x="3001" y="48"/>
                      <a:pt x="2930" y="0"/>
                      <a:pt x="29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" name="Agrupar 6">
            <a:extLst>
              <a:ext uri="{FF2B5EF4-FFF2-40B4-BE49-F238E27FC236}">
                <a16:creationId xmlns:a16="http://schemas.microsoft.com/office/drawing/2014/main" id="{BCD85E0F-4E79-4309-B25F-44D6891677A1}"/>
              </a:ext>
            </a:extLst>
          </p:cNvPr>
          <p:cNvGrpSpPr/>
          <p:nvPr/>
        </p:nvGrpSpPr>
        <p:grpSpPr>
          <a:xfrm>
            <a:off x="3092291" y="1550197"/>
            <a:ext cx="2588291" cy="2552504"/>
            <a:chOff x="3636654" y="1587484"/>
            <a:chExt cx="2588291" cy="2552504"/>
          </a:xfrm>
        </p:grpSpPr>
        <p:sp>
          <p:nvSpPr>
            <p:cNvPr id="482" name="Google Shape;482;p27"/>
            <p:cNvSpPr/>
            <p:nvPr/>
          </p:nvSpPr>
          <p:spPr>
            <a:xfrm rot="10800000" flipH="1">
              <a:off x="3855650" y="1587484"/>
              <a:ext cx="417900" cy="77340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7"/>
            <p:cNvSpPr txBox="1"/>
            <p:nvPr/>
          </p:nvSpPr>
          <p:spPr>
            <a:xfrm>
              <a:off x="4448409" y="1904974"/>
              <a:ext cx="1704456" cy="64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Dão mais expressividade</a:t>
              </a:r>
              <a:endParaRPr sz="20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491" name="Google Shape;491;p27"/>
            <p:cNvSpPr txBox="1"/>
            <p:nvPr/>
          </p:nvSpPr>
          <p:spPr>
            <a:xfrm>
              <a:off x="4441273" y="2553710"/>
              <a:ext cx="1783672" cy="641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latin typeface="Roboto"/>
                  <a:ea typeface="Roboto"/>
                  <a:cs typeface="Roboto"/>
                  <a:sym typeface="Roboto"/>
                </a:rPr>
                <a:t>Tornam a linguagem mais intensa, clara, emotiva ou impactante.</a:t>
              </a:r>
              <a:endParaRPr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498" name="Google Shape;498;p27"/>
            <p:cNvGrpSpPr/>
            <p:nvPr/>
          </p:nvGrpSpPr>
          <p:grpSpPr>
            <a:xfrm rot="10800000" flipH="1">
              <a:off x="3776442" y="1587619"/>
              <a:ext cx="576324" cy="1805956"/>
              <a:chOff x="4330355" y="1587359"/>
              <a:chExt cx="576324" cy="1805956"/>
            </a:xfrm>
          </p:grpSpPr>
          <p:sp>
            <p:nvSpPr>
              <p:cNvPr id="499" name="Google Shape;499;p27"/>
              <p:cNvSpPr/>
              <p:nvPr/>
            </p:nvSpPr>
            <p:spPr>
              <a:xfrm>
                <a:off x="4497166" y="1588675"/>
                <a:ext cx="242700" cy="16860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500;p27"/>
              <p:cNvSpPr/>
              <p:nvPr/>
            </p:nvSpPr>
            <p:spPr>
              <a:xfrm rot="10800000" flipH="1">
                <a:off x="4330355" y="1587359"/>
                <a:ext cx="576324" cy="1805956"/>
              </a:xfrm>
              <a:custGeom>
                <a:avLst/>
                <a:gdLst/>
                <a:ahLst/>
                <a:cxnLst/>
                <a:rect l="l" t="t" r="r" b="b"/>
                <a:pathLst>
                  <a:path w="3002" h="9407" extrusionOk="0">
                    <a:moveTo>
                      <a:pt x="2739" y="1834"/>
                    </a:moveTo>
                    <a:lnTo>
                      <a:pt x="2739" y="7478"/>
                    </a:lnTo>
                    <a:lnTo>
                      <a:pt x="1453" y="9145"/>
                    </a:lnTo>
                    <a:lnTo>
                      <a:pt x="263" y="7597"/>
                    </a:lnTo>
                    <a:lnTo>
                      <a:pt x="1358" y="7597"/>
                    </a:lnTo>
                    <a:cubicBezTo>
                      <a:pt x="1429" y="7597"/>
                      <a:pt x="1453" y="7573"/>
                      <a:pt x="1453" y="7502"/>
                    </a:cubicBezTo>
                    <a:cubicBezTo>
                      <a:pt x="1453" y="7454"/>
                      <a:pt x="1406" y="7430"/>
                      <a:pt x="1358" y="7430"/>
                    </a:cubicBezTo>
                    <a:lnTo>
                      <a:pt x="167" y="7430"/>
                    </a:lnTo>
                    <a:lnTo>
                      <a:pt x="167" y="1834"/>
                    </a:lnTo>
                    <a:lnTo>
                      <a:pt x="1358" y="1834"/>
                    </a:lnTo>
                    <a:lnTo>
                      <a:pt x="1358" y="6239"/>
                    </a:lnTo>
                    <a:cubicBezTo>
                      <a:pt x="1358" y="6287"/>
                      <a:pt x="1406" y="6311"/>
                      <a:pt x="1453" y="6311"/>
                    </a:cubicBezTo>
                    <a:cubicBezTo>
                      <a:pt x="1525" y="6311"/>
                      <a:pt x="1549" y="6263"/>
                      <a:pt x="1549" y="6239"/>
                    </a:cubicBezTo>
                    <a:lnTo>
                      <a:pt x="1549" y="1834"/>
                    </a:lnTo>
                    <a:close/>
                    <a:moveTo>
                      <a:pt x="120" y="0"/>
                    </a:moveTo>
                    <a:cubicBezTo>
                      <a:pt x="48" y="0"/>
                      <a:pt x="24" y="72"/>
                      <a:pt x="24" y="95"/>
                    </a:cubicBezTo>
                    <a:lnTo>
                      <a:pt x="24" y="1000"/>
                    </a:lnTo>
                    <a:cubicBezTo>
                      <a:pt x="24" y="1048"/>
                      <a:pt x="96" y="1072"/>
                      <a:pt x="120" y="1072"/>
                    </a:cubicBezTo>
                    <a:cubicBezTo>
                      <a:pt x="167" y="1072"/>
                      <a:pt x="191" y="1048"/>
                      <a:pt x="191" y="1000"/>
                    </a:cubicBezTo>
                    <a:lnTo>
                      <a:pt x="191" y="214"/>
                    </a:lnTo>
                    <a:lnTo>
                      <a:pt x="2787" y="214"/>
                    </a:lnTo>
                    <a:lnTo>
                      <a:pt x="2787" y="1619"/>
                    </a:lnTo>
                    <a:lnTo>
                      <a:pt x="96" y="1619"/>
                    </a:lnTo>
                    <a:cubicBezTo>
                      <a:pt x="24" y="1619"/>
                      <a:pt x="1" y="1667"/>
                      <a:pt x="1" y="1715"/>
                    </a:cubicBezTo>
                    <a:lnTo>
                      <a:pt x="1" y="7502"/>
                    </a:lnTo>
                    <a:cubicBezTo>
                      <a:pt x="1" y="7549"/>
                      <a:pt x="1" y="7549"/>
                      <a:pt x="24" y="7573"/>
                    </a:cubicBezTo>
                    <a:lnTo>
                      <a:pt x="1406" y="9383"/>
                    </a:lnTo>
                    <a:cubicBezTo>
                      <a:pt x="1429" y="9407"/>
                      <a:pt x="1453" y="9407"/>
                      <a:pt x="1477" y="9407"/>
                    </a:cubicBezTo>
                    <a:cubicBezTo>
                      <a:pt x="1501" y="9407"/>
                      <a:pt x="1549" y="9407"/>
                      <a:pt x="1572" y="9383"/>
                    </a:cubicBezTo>
                    <a:lnTo>
                      <a:pt x="2977" y="7597"/>
                    </a:lnTo>
                    <a:cubicBezTo>
                      <a:pt x="2977" y="7573"/>
                      <a:pt x="3001" y="7573"/>
                      <a:pt x="3001" y="7549"/>
                    </a:cubicBezTo>
                    <a:lnTo>
                      <a:pt x="3001" y="1715"/>
                    </a:lnTo>
                    <a:cubicBezTo>
                      <a:pt x="3001" y="1667"/>
                      <a:pt x="3001" y="1667"/>
                      <a:pt x="2977" y="1643"/>
                    </a:cubicBezTo>
                    <a:cubicBezTo>
                      <a:pt x="2977" y="1619"/>
                      <a:pt x="3001" y="1619"/>
                      <a:pt x="3001" y="1596"/>
                    </a:cubicBezTo>
                    <a:lnTo>
                      <a:pt x="3001" y="95"/>
                    </a:lnTo>
                    <a:cubicBezTo>
                      <a:pt x="3001" y="48"/>
                      <a:pt x="2930" y="0"/>
                      <a:pt x="29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id="{FB026BCB-A4AC-BFCE-AF5D-76EE043AB3DB}"/>
                </a:ext>
              </a:extLst>
            </p:cNvPr>
            <p:cNvGrpSpPr/>
            <p:nvPr/>
          </p:nvGrpSpPr>
          <p:grpSpPr>
            <a:xfrm>
              <a:off x="3636654" y="3611151"/>
              <a:ext cx="1348529" cy="528837"/>
              <a:chOff x="3636654" y="3611151"/>
              <a:chExt cx="1348529" cy="528837"/>
            </a:xfrm>
          </p:grpSpPr>
          <p:sp>
            <p:nvSpPr>
              <p:cNvPr id="480" name="Google Shape;480;p27"/>
              <p:cNvSpPr/>
              <p:nvPr/>
            </p:nvSpPr>
            <p:spPr>
              <a:xfrm>
                <a:off x="3636654" y="3611151"/>
                <a:ext cx="840856" cy="491622"/>
              </a:xfrm>
              <a:custGeom>
                <a:avLst/>
                <a:gdLst/>
                <a:ahLst/>
                <a:cxnLst/>
                <a:rect l="l" t="t" r="r" b="b"/>
                <a:pathLst>
                  <a:path w="21822" h="7546" extrusionOk="0">
                    <a:moveTo>
                      <a:pt x="0" y="6934"/>
                    </a:moveTo>
                    <a:cubicBezTo>
                      <a:pt x="1542" y="4467"/>
                      <a:pt x="2392" y="0"/>
                      <a:pt x="5302" y="0"/>
                    </a:cubicBezTo>
                    <a:cubicBezTo>
                      <a:pt x="7281" y="0"/>
                      <a:pt x="2024" y="4612"/>
                      <a:pt x="3671" y="5710"/>
                    </a:cubicBezTo>
                    <a:cubicBezTo>
                      <a:pt x="5395" y="6859"/>
                      <a:pt x="6290" y="1631"/>
                      <a:pt x="8362" y="1631"/>
                    </a:cubicBezTo>
                    <a:cubicBezTo>
                      <a:pt x="9764" y="1631"/>
                      <a:pt x="7682" y="4350"/>
                      <a:pt x="7342" y="5710"/>
                    </a:cubicBezTo>
                    <a:cubicBezTo>
                      <a:pt x="7243" y="6106"/>
                      <a:pt x="6977" y="6344"/>
                      <a:pt x="7342" y="6526"/>
                    </a:cubicBezTo>
                    <a:cubicBezTo>
                      <a:pt x="9289" y="7499"/>
                      <a:pt x="9721" y="67"/>
                      <a:pt x="11421" y="1427"/>
                    </a:cubicBezTo>
                    <a:cubicBezTo>
                      <a:pt x="12805" y="2535"/>
                      <a:pt x="10575" y="7984"/>
                      <a:pt x="11829" y="6730"/>
                    </a:cubicBezTo>
                    <a:cubicBezTo>
                      <a:pt x="13389" y="5170"/>
                      <a:pt x="13527" y="236"/>
                      <a:pt x="15500" y="1223"/>
                    </a:cubicBezTo>
                    <a:cubicBezTo>
                      <a:pt x="17204" y="2075"/>
                      <a:pt x="13850" y="8174"/>
                      <a:pt x="15296" y="6934"/>
                    </a:cubicBezTo>
                    <a:cubicBezTo>
                      <a:pt x="17146" y="5347"/>
                      <a:pt x="17244" y="-1112"/>
                      <a:pt x="18967" y="611"/>
                    </a:cubicBezTo>
                    <a:cubicBezTo>
                      <a:pt x="20602" y="2246"/>
                      <a:pt x="16450" y="7546"/>
                      <a:pt x="18763" y="7546"/>
                    </a:cubicBezTo>
                    <a:cubicBezTo>
                      <a:pt x="20863" y="7546"/>
                      <a:pt x="20742" y="3840"/>
                      <a:pt x="21822" y="2039"/>
                    </a:cubicBezTo>
                  </a:path>
                </a:pathLst>
              </a:custGeom>
              <a:noFill/>
              <a:ln w="1143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" name="Google Shape;480;p27">
                <a:extLst>
                  <a:ext uri="{FF2B5EF4-FFF2-40B4-BE49-F238E27FC236}">
                    <a16:creationId xmlns:a16="http://schemas.microsoft.com/office/drawing/2014/main" id="{A23B258E-B156-15CE-C8C9-6692CDBDEC27}"/>
                  </a:ext>
                </a:extLst>
              </p:cNvPr>
              <p:cNvSpPr/>
              <p:nvPr/>
            </p:nvSpPr>
            <p:spPr>
              <a:xfrm>
                <a:off x="4144327" y="3648366"/>
                <a:ext cx="840856" cy="491622"/>
              </a:xfrm>
              <a:custGeom>
                <a:avLst/>
                <a:gdLst/>
                <a:ahLst/>
                <a:cxnLst/>
                <a:rect l="l" t="t" r="r" b="b"/>
                <a:pathLst>
                  <a:path w="21822" h="7546" extrusionOk="0">
                    <a:moveTo>
                      <a:pt x="0" y="6934"/>
                    </a:moveTo>
                    <a:cubicBezTo>
                      <a:pt x="1542" y="4467"/>
                      <a:pt x="2392" y="0"/>
                      <a:pt x="5302" y="0"/>
                    </a:cubicBezTo>
                    <a:cubicBezTo>
                      <a:pt x="7281" y="0"/>
                      <a:pt x="2024" y="4612"/>
                      <a:pt x="3671" y="5710"/>
                    </a:cubicBezTo>
                    <a:cubicBezTo>
                      <a:pt x="5395" y="6859"/>
                      <a:pt x="6290" y="1631"/>
                      <a:pt x="8362" y="1631"/>
                    </a:cubicBezTo>
                    <a:cubicBezTo>
                      <a:pt x="9764" y="1631"/>
                      <a:pt x="7682" y="4350"/>
                      <a:pt x="7342" y="5710"/>
                    </a:cubicBezTo>
                    <a:cubicBezTo>
                      <a:pt x="7243" y="6106"/>
                      <a:pt x="6977" y="6344"/>
                      <a:pt x="7342" y="6526"/>
                    </a:cubicBezTo>
                    <a:cubicBezTo>
                      <a:pt x="9289" y="7499"/>
                      <a:pt x="9721" y="67"/>
                      <a:pt x="11421" y="1427"/>
                    </a:cubicBezTo>
                    <a:cubicBezTo>
                      <a:pt x="12805" y="2535"/>
                      <a:pt x="10575" y="7984"/>
                      <a:pt x="11829" y="6730"/>
                    </a:cubicBezTo>
                    <a:cubicBezTo>
                      <a:pt x="13389" y="5170"/>
                      <a:pt x="13527" y="236"/>
                      <a:pt x="15500" y="1223"/>
                    </a:cubicBezTo>
                    <a:cubicBezTo>
                      <a:pt x="17204" y="2075"/>
                      <a:pt x="13850" y="8174"/>
                      <a:pt x="15296" y="6934"/>
                    </a:cubicBezTo>
                    <a:cubicBezTo>
                      <a:pt x="17146" y="5347"/>
                      <a:pt x="17244" y="-1112"/>
                      <a:pt x="18967" y="611"/>
                    </a:cubicBezTo>
                    <a:cubicBezTo>
                      <a:pt x="20602" y="2246"/>
                      <a:pt x="16450" y="7546"/>
                      <a:pt x="18763" y="7546"/>
                    </a:cubicBezTo>
                    <a:cubicBezTo>
                      <a:pt x="20863" y="7546"/>
                      <a:pt x="20742" y="3840"/>
                      <a:pt x="21822" y="2039"/>
                    </a:cubicBezTo>
                  </a:path>
                </a:pathLst>
              </a:custGeom>
              <a:noFill/>
              <a:ln w="11430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sp>
          <p:nvSpPr>
            <p:cNvPr id="493" name="Google Shape;493;p27"/>
            <p:cNvSpPr txBox="1"/>
            <p:nvPr/>
          </p:nvSpPr>
          <p:spPr>
            <a:xfrm>
              <a:off x="3636654" y="3742481"/>
              <a:ext cx="1382848" cy="25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expressividade</a:t>
              </a:r>
              <a:endParaRPr sz="16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41"/>
          <p:cNvSpPr txBox="1">
            <a:spLocks noGrp="1"/>
          </p:cNvSpPr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Sentido conotativo x Sentido denotativo</a:t>
            </a:r>
            <a:endParaRPr dirty="0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71591787-0237-DB01-0FC9-8999C0654753}"/>
              </a:ext>
            </a:extLst>
          </p:cNvPr>
          <p:cNvGrpSpPr/>
          <p:nvPr/>
        </p:nvGrpSpPr>
        <p:grpSpPr>
          <a:xfrm>
            <a:off x="1463000" y="1205725"/>
            <a:ext cx="2949500" cy="3343800"/>
            <a:chOff x="1463000" y="1205725"/>
            <a:chExt cx="2949500" cy="3343800"/>
          </a:xfrm>
        </p:grpSpPr>
        <p:sp>
          <p:nvSpPr>
            <p:cNvPr id="1330" name="Google Shape;1330;p41"/>
            <p:cNvSpPr/>
            <p:nvPr/>
          </p:nvSpPr>
          <p:spPr>
            <a:xfrm>
              <a:off x="1667200" y="1205725"/>
              <a:ext cx="2745300" cy="3343800"/>
            </a:xfrm>
            <a:prstGeom prst="roundRect">
              <a:avLst>
                <a:gd name="adj" fmla="val 6387"/>
              </a:avLst>
            </a:prstGeom>
            <a:solidFill>
              <a:schemeClr val="lt1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78" name="Google Shape;1378;p41"/>
            <p:cNvGrpSpPr/>
            <p:nvPr/>
          </p:nvGrpSpPr>
          <p:grpSpPr>
            <a:xfrm>
              <a:off x="1463000" y="1357050"/>
              <a:ext cx="2608023" cy="521325"/>
              <a:chOff x="1106530" y="1357050"/>
              <a:chExt cx="2704295" cy="521325"/>
            </a:xfrm>
          </p:grpSpPr>
          <p:sp>
            <p:nvSpPr>
              <p:cNvPr id="1379" name="Google Shape;1379;p41"/>
              <p:cNvSpPr/>
              <p:nvPr/>
            </p:nvSpPr>
            <p:spPr>
              <a:xfrm rot="5400000">
                <a:off x="2246925" y="314475"/>
                <a:ext cx="430800" cy="2697000"/>
              </a:xfrm>
              <a:prstGeom prst="round2SameRect">
                <a:avLst>
                  <a:gd name="adj1" fmla="val 47638"/>
                  <a:gd name="adj2" fmla="val 0"/>
                </a:avLst>
              </a:prstGeom>
              <a:solidFill>
                <a:schemeClr val="accent2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0" name="Google Shape;1380;p41"/>
              <p:cNvSpPr/>
              <p:nvPr/>
            </p:nvSpPr>
            <p:spPr>
              <a:xfrm>
                <a:off x="1106530" y="1357050"/>
                <a:ext cx="201300" cy="85650"/>
              </a:xfrm>
              <a:custGeom>
                <a:avLst/>
                <a:gdLst/>
                <a:ahLst/>
                <a:cxnLst/>
                <a:rect l="l" t="t" r="r" b="b"/>
                <a:pathLst>
                  <a:path w="8052" h="3426" extrusionOk="0">
                    <a:moveTo>
                      <a:pt x="0" y="3426"/>
                    </a:moveTo>
                    <a:lnTo>
                      <a:pt x="8009" y="0"/>
                    </a:lnTo>
                    <a:lnTo>
                      <a:pt x="8052" y="3426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sp>
          <p:nvSpPr>
            <p:cNvPr id="1381" name="Google Shape;1381;p41"/>
            <p:cNvSpPr txBox="1"/>
            <p:nvPr/>
          </p:nvSpPr>
          <p:spPr>
            <a:xfrm flipH="1">
              <a:off x="1799652" y="1850947"/>
              <a:ext cx="2298789" cy="25908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just"/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 conotação é o uso das palavras no sentido </a:t>
              </a:r>
              <a:r>
                <a:rPr lang="pt-BR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figurado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Ela é </a:t>
              </a:r>
              <a:r>
                <a:rPr lang="pt-BR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subjetiva. </a:t>
              </a:r>
            </a:p>
            <a:p>
              <a:pPr algn="just"/>
              <a:endParaRPr lang="pt-B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algn="just"/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 sua intenção é transmitir uma mensagem que deixa espaço para </a:t>
              </a:r>
              <a:r>
                <a:rPr lang="pt-BR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interpretações diferentes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, que vão além do sentido que têm no dicionário.</a:t>
              </a:r>
            </a:p>
          </p:txBody>
        </p:sp>
        <p:sp>
          <p:nvSpPr>
            <p:cNvPr id="1382" name="Google Shape;1382;p41"/>
            <p:cNvSpPr txBox="1"/>
            <p:nvPr/>
          </p:nvSpPr>
          <p:spPr>
            <a:xfrm flipH="1">
              <a:off x="2071600" y="1450500"/>
              <a:ext cx="1901400" cy="40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CONOTAÇÃO</a:t>
              </a:r>
              <a:endParaRPr sz="20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2AB9955D-4514-F11B-9E88-CC6405EE0164}"/>
              </a:ext>
            </a:extLst>
          </p:cNvPr>
          <p:cNvGrpSpPr/>
          <p:nvPr/>
        </p:nvGrpSpPr>
        <p:grpSpPr>
          <a:xfrm>
            <a:off x="4559775" y="1205725"/>
            <a:ext cx="3776294" cy="3616159"/>
            <a:chOff x="4559775" y="1205725"/>
            <a:chExt cx="3776294" cy="3616159"/>
          </a:xfrm>
        </p:grpSpPr>
        <p:sp>
          <p:nvSpPr>
            <p:cNvPr id="1329" name="Google Shape;1329;p41"/>
            <p:cNvSpPr/>
            <p:nvPr/>
          </p:nvSpPr>
          <p:spPr>
            <a:xfrm>
              <a:off x="4559775" y="1205725"/>
              <a:ext cx="2745300" cy="3343800"/>
            </a:xfrm>
            <a:prstGeom prst="roundRect">
              <a:avLst>
                <a:gd name="adj" fmla="val 6387"/>
              </a:avLst>
            </a:prstGeom>
            <a:solidFill>
              <a:schemeClr val="lt1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34" name="Google Shape;1334;p41"/>
            <p:cNvGrpSpPr/>
            <p:nvPr/>
          </p:nvGrpSpPr>
          <p:grpSpPr>
            <a:xfrm rot="10800000">
              <a:off x="4894575" y="1399875"/>
              <a:ext cx="2607748" cy="546678"/>
              <a:chOff x="1106815" y="1331697"/>
              <a:chExt cx="2704010" cy="546678"/>
            </a:xfrm>
          </p:grpSpPr>
          <p:sp>
            <p:nvSpPr>
              <p:cNvPr id="1335" name="Google Shape;1335;p41"/>
              <p:cNvSpPr/>
              <p:nvPr/>
            </p:nvSpPr>
            <p:spPr>
              <a:xfrm rot="5400000">
                <a:off x="2246925" y="314475"/>
                <a:ext cx="430800" cy="2697000"/>
              </a:xfrm>
              <a:prstGeom prst="round2SameRect">
                <a:avLst>
                  <a:gd name="adj1" fmla="val 47638"/>
                  <a:gd name="adj2" fmla="val 0"/>
                </a:avLst>
              </a:prstGeom>
              <a:solidFill>
                <a:schemeClr val="accent5"/>
              </a:solidFill>
              <a:ln w="1905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6" name="Google Shape;1336;p41"/>
              <p:cNvSpPr/>
              <p:nvPr/>
            </p:nvSpPr>
            <p:spPr>
              <a:xfrm>
                <a:off x="1106815" y="1331697"/>
                <a:ext cx="203225" cy="111225"/>
              </a:xfrm>
              <a:custGeom>
                <a:avLst/>
                <a:gdLst/>
                <a:ahLst/>
                <a:cxnLst/>
                <a:rect l="l" t="t" r="r" b="b"/>
                <a:pathLst>
                  <a:path w="8129" h="4449" extrusionOk="0">
                    <a:moveTo>
                      <a:pt x="0" y="4326"/>
                    </a:moveTo>
                    <a:lnTo>
                      <a:pt x="8129" y="0"/>
                    </a:lnTo>
                    <a:lnTo>
                      <a:pt x="8129" y="4449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1337" name="Google Shape;1337;p41"/>
            <p:cNvGrpSpPr/>
            <p:nvPr/>
          </p:nvGrpSpPr>
          <p:grpSpPr>
            <a:xfrm>
              <a:off x="7152334" y="3612898"/>
              <a:ext cx="1183735" cy="1208986"/>
              <a:chOff x="4701250" y="1664937"/>
              <a:chExt cx="2847353" cy="2782263"/>
            </a:xfrm>
          </p:grpSpPr>
          <p:sp>
            <p:nvSpPr>
              <p:cNvPr id="1338" name="Google Shape;1338;p41"/>
              <p:cNvSpPr/>
              <p:nvPr/>
            </p:nvSpPr>
            <p:spPr>
              <a:xfrm>
                <a:off x="6543475" y="2708700"/>
                <a:ext cx="661500" cy="17385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339" name="Google Shape;1339;p41"/>
              <p:cNvGrpSpPr/>
              <p:nvPr/>
            </p:nvGrpSpPr>
            <p:grpSpPr>
              <a:xfrm>
                <a:off x="4701250" y="1664937"/>
                <a:ext cx="2847353" cy="2647805"/>
                <a:chOff x="5581550" y="1114525"/>
                <a:chExt cx="2847353" cy="2647805"/>
              </a:xfrm>
            </p:grpSpPr>
            <p:sp>
              <p:nvSpPr>
                <p:cNvPr id="1340" name="Google Shape;1340;p41"/>
                <p:cNvSpPr/>
                <p:nvPr/>
              </p:nvSpPr>
              <p:spPr>
                <a:xfrm flipH="1">
                  <a:off x="6192943" y="1942366"/>
                  <a:ext cx="1765421" cy="13075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68" h="68783" extrusionOk="0">
                      <a:moveTo>
                        <a:pt x="35660" y="0"/>
                      </a:moveTo>
                      <a:lnTo>
                        <a:pt x="3303" y="39495"/>
                      </a:lnTo>
                      <a:lnTo>
                        <a:pt x="1" y="43198"/>
                      </a:lnTo>
                      <a:lnTo>
                        <a:pt x="21683" y="66948"/>
                      </a:lnTo>
                      <a:cubicBezTo>
                        <a:pt x="22918" y="68227"/>
                        <a:pt x="24466" y="68782"/>
                        <a:pt x="26223" y="68782"/>
                      </a:cubicBezTo>
                      <a:cubicBezTo>
                        <a:pt x="37805" y="68782"/>
                        <a:pt x="58476" y="44666"/>
                        <a:pt x="58476" y="44666"/>
                      </a:cubicBezTo>
                      <a:cubicBezTo>
                        <a:pt x="61978" y="47735"/>
                        <a:pt x="66915" y="48302"/>
                        <a:pt x="68750" y="48368"/>
                      </a:cubicBezTo>
                      <a:cubicBezTo>
                        <a:pt x="68772" y="48370"/>
                        <a:pt x="68795" y="48371"/>
                        <a:pt x="68817" y="48371"/>
                      </a:cubicBezTo>
                      <a:cubicBezTo>
                        <a:pt x="69187" y="48371"/>
                        <a:pt x="69486" y="48111"/>
                        <a:pt x="69517" y="47701"/>
                      </a:cubicBezTo>
                      <a:lnTo>
                        <a:pt x="69884" y="41297"/>
                      </a:lnTo>
                      <a:cubicBezTo>
                        <a:pt x="71791" y="46655"/>
                        <a:pt x="75806" y="47637"/>
                        <a:pt x="78519" y="47637"/>
                      </a:cubicBezTo>
                      <a:cubicBezTo>
                        <a:pt x="79319" y="47637"/>
                        <a:pt x="80006" y="47551"/>
                        <a:pt x="80492" y="47468"/>
                      </a:cubicBezTo>
                      <a:cubicBezTo>
                        <a:pt x="80892" y="47368"/>
                        <a:pt x="81226" y="47001"/>
                        <a:pt x="81226" y="46534"/>
                      </a:cubicBezTo>
                      <a:lnTo>
                        <a:pt x="81192" y="42064"/>
                      </a:lnTo>
                      <a:lnTo>
                        <a:pt x="81192" y="42064"/>
                      </a:lnTo>
                      <a:cubicBezTo>
                        <a:pt x="82679" y="44888"/>
                        <a:pt x="85250" y="45661"/>
                        <a:pt x="87604" y="45661"/>
                      </a:cubicBezTo>
                      <a:cubicBezTo>
                        <a:pt x="89420" y="45661"/>
                        <a:pt x="91107" y="45200"/>
                        <a:pt x="92067" y="44866"/>
                      </a:cubicBezTo>
                      <a:cubicBezTo>
                        <a:pt x="92567" y="44699"/>
                        <a:pt x="92867" y="44199"/>
                        <a:pt x="92734" y="43698"/>
                      </a:cubicBezTo>
                      <a:lnTo>
                        <a:pt x="87830" y="21382"/>
                      </a:lnTo>
                      <a:lnTo>
                        <a:pt x="74988" y="1368"/>
                      </a:lnTo>
                      <a:lnTo>
                        <a:pt x="35660" y="0"/>
                      </a:lnTo>
                      <a:close/>
                    </a:path>
                  </a:pathLst>
                </a:custGeom>
                <a:solidFill>
                  <a:srgbClr val="58687A">
                    <a:alpha val="5281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41" name="Google Shape;1341;p41"/>
                <p:cNvSpPr/>
                <p:nvPr/>
              </p:nvSpPr>
              <p:spPr>
                <a:xfrm flipH="1">
                  <a:off x="6180264" y="1930161"/>
                  <a:ext cx="1790780" cy="13324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02" h="70093" extrusionOk="0">
                      <a:moveTo>
                        <a:pt x="36594" y="1410"/>
                      </a:moveTo>
                      <a:lnTo>
                        <a:pt x="75221" y="2777"/>
                      </a:lnTo>
                      <a:lnTo>
                        <a:pt x="87830" y="22425"/>
                      </a:lnTo>
                      <a:lnTo>
                        <a:pt x="92734" y="44641"/>
                      </a:lnTo>
                      <a:cubicBezTo>
                        <a:pt x="92800" y="44807"/>
                        <a:pt x="92667" y="45008"/>
                        <a:pt x="92500" y="45041"/>
                      </a:cubicBezTo>
                      <a:cubicBezTo>
                        <a:pt x="91514" y="45375"/>
                        <a:pt x="89909" y="45797"/>
                        <a:pt x="88218" y="45797"/>
                      </a:cubicBezTo>
                      <a:cubicBezTo>
                        <a:pt x="86021" y="45797"/>
                        <a:pt x="83679" y="45084"/>
                        <a:pt x="82360" y="42539"/>
                      </a:cubicBezTo>
                      <a:cubicBezTo>
                        <a:pt x="82249" y="42318"/>
                        <a:pt x="82047" y="42189"/>
                        <a:pt x="81810" y="42189"/>
                      </a:cubicBezTo>
                      <a:cubicBezTo>
                        <a:pt x="81761" y="42189"/>
                        <a:pt x="81711" y="42194"/>
                        <a:pt x="81659" y="42206"/>
                      </a:cubicBezTo>
                      <a:cubicBezTo>
                        <a:pt x="81392" y="42306"/>
                        <a:pt x="81192" y="42539"/>
                        <a:pt x="81192" y="42839"/>
                      </a:cubicBezTo>
                      <a:lnTo>
                        <a:pt x="81225" y="47309"/>
                      </a:lnTo>
                      <a:cubicBezTo>
                        <a:pt x="81225" y="47443"/>
                        <a:pt x="81159" y="47543"/>
                        <a:pt x="80992" y="47576"/>
                      </a:cubicBezTo>
                      <a:cubicBezTo>
                        <a:pt x="80498" y="47666"/>
                        <a:pt x="79842" y="47747"/>
                        <a:pt x="79095" y="47747"/>
                      </a:cubicBezTo>
                      <a:cubicBezTo>
                        <a:pt x="76513" y="47747"/>
                        <a:pt x="72852" y="46774"/>
                        <a:pt x="71118" y="41805"/>
                      </a:cubicBezTo>
                      <a:cubicBezTo>
                        <a:pt x="71027" y="41530"/>
                        <a:pt x="70767" y="41367"/>
                        <a:pt x="70519" y="41367"/>
                      </a:cubicBezTo>
                      <a:cubicBezTo>
                        <a:pt x="70496" y="41367"/>
                        <a:pt x="70474" y="41369"/>
                        <a:pt x="70451" y="41372"/>
                      </a:cubicBezTo>
                      <a:cubicBezTo>
                        <a:pt x="70151" y="41438"/>
                        <a:pt x="69884" y="41672"/>
                        <a:pt x="69884" y="41972"/>
                      </a:cubicBezTo>
                      <a:lnTo>
                        <a:pt x="69517" y="48377"/>
                      </a:lnTo>
                      <a:cubicBezTo>
                        <a:pt x="69517" y="48410"/>
                        <a:pt x="69484" y="48477"/>
                        <a:pt x="69450" y="48477"/>
                      </a:cubicBezTo>
                      <a:cubicBezTo>
                        <a:pt x="67549" y="48377"/>
                        <a:pt x="62812" y="47843"/>
                        <a:pt x="59510" y="44908"/>
                      </a:cubicBezTo>
                      <a:cubicBezTo>
                        <a:pt x="59376" y="44807"/>
                        <a:pt x="59210" y="44741"/>
                        <a:pt x="59043" y="44741"/>
                      </a:cubicBezTo>
                      <a:cubicBezTo>
                        <a:pt x="58876" y="44741"/>
                        <a:pt x="58776" y="44841"/>
                        <a:pt x="58643" y="44974"/>
                      </a:cubicBezTo>
                      <a:cubicBezTo>
                        <a:pt x="58442" y="45174"/>
                        <a:pt x="38328" y="68524"/>
                        <a:pt x="27120" y="68858"/>
                      </a:cubicBezTo>
                      <a:cubicBezTo>
                        <a:pt x="27067" y="68859"/>
                        <a:pt x="27015" y="68859"/>
                        <a:pt x="26962" y="68859"/>
                      </a:cubicBezTo>
                      <a:cubicBezTo>
                        <a:pt x="25237" y="68859"/>
                        <a:pt x="23885" y="68324"/>
                        <a:pt x="22817" y="67223"/>
                      </a:cubicBezTo>
                      <a:lnTo>
                        <a:pt x="1502" y="43840"/>
                      </a:lnTo>
                      <a:lnTo>
                        <a:pt x="4404" y="40638"/>
                      </a:lnTo>
                      <a:lnTo>
                        <a:pt x="36594" y="1410"/>
                      </a:lnTo>
                      <a:close/>
                      <a:moveTo>
                        <a:pt x="36263" y="0"/>
                      </a:moveTo>
                      <a:cubicBezTo>
                        <a:pt x="36105" y="0"/>
                        <a:pt x="35971" y="70"/>
                        <a:pt x="35860" y="209"/>
                      </a:cubicBezTo>
                      <a:lnTo>
                        <a:pt x="3503" y="39704"/>
                      </a:lnTo>
                      <a:lnTo>
                        <a:pt x="201" y="43406"/>
                      </a:lnTo>
                      <a:cubicBezTo>
                        <a:pt x="1" y="43673"/>
                        <a:pt x="1" y="44007"/>
                        <a:pt x="201" y="44240"/>
                      </a:cubicBezTo>
                      <a:lnTo>
                        <a:pt x="21950" y="68091"/>
                      </a:lnTo>
                      <a:cubicBezTo>
                        <a:pt x="23217" y="69425"/>
                        <a:pt x="24885" y="70092"/>
                        <a:pt x="26920" y="70092"/>
                      </a:cubicBezTo>
                      <a:cubicBezTo>
                        <a:pt x="26987" y="70092"/>
                        <a:pt x="27087" y="70092"/>
                        <a:pt x="27220" y="70059"/>
                      </a:cubicBezTo>
                      <a:cubicBezTo>
                        <a:pt x="38195" y="69725"/>
                        <a:pt x="56241" y="49644"/>
                        <a:pt x="59243" y="46175"/>
                      </a:cubicBezTo>
                      <a:cubicBezTo>
                        <a:pt x="62812" y="49010"/>
                        <a:pt x="67516" y="49544"/>
                        <a:pt x="69417" y="49644"/>
                      </a:cubicBezTo>
                      <a:cubicBezTo>
                        <a:pt x="70184" y="49644"/>
                        <a:pt x="70818" y="49077"/>
                        <a:pt x="70851" y="48343"/>
                      </a:cubicBezTo>
                      <a:lnTo>
                        <a:pt x="71051" y="44407"/>
                      </a:lnTo>
                      <a:cubicBezTo>
                        <a:pt x="73278" y="48151"/>
                        <a:pt x="76798" y="48897"/>
                        <a:pt x="79200" y="48897"/>
                      </a:cubicBezTo>
                      <a:cubicBezTo>
                        <a:pt x="80072" y="48897"/>
                        <a:pt x="80797" y="48799"/>
                        <a:pt x="81259" y="48710"/>
                      </a:cubicBezTo>
                      <a:cubicBezTo>
                        <a:pt x="82026" y="48577"/>
                        <a:pt x="82560" y="47943"/>
                        <a:pt x="82560" y="47176"/>
                      </a:cubicBezTo>
                      <a:lnTo>
                        <a:pt x="82560" y="44674"/>
                      </a:lnTo>
                      <a:cubicBezTo>
                        <a:pt x="84194" y="46375"/>
                        <a:pt x="86362" y="46876"/>
                        <a:pt x="88343" y="46876"/>
                      </a:cubicBezTo>
                      <a:cubicBezTo>
                        <a:pt x="90324" y="46876"/>
                        <a:pt x="92117" y="46375"/>
                        <a:pt x="93000" y="46075"/>
                      </a:cubicBezTo>
                      <a:cubicBezTo>
                        <a:pt x="93734" y="45842"/>
                        <a:pt x="94201" y="45008"/>
                        <a:pt x="94035" y="44207"/>
                      </a:cubicBezTo>
                      <a:lnTo>
                        <a:pt x="89098" y="21891"/>
                      </a:lnTo>
                      <a:cubicBezTo>
                        <a:pt x="89098" y="21824"/>
                        <a:pt x="89064" y="21724"/>
                        <a:pt x="89031" y="21691"/>
                      </a:cubicBezTo>
                      <a:lnTo>
                        <a:pt x="76188" y="1677"/>
                      </a:lnTo>
                      <a:cubicBezTo>
                        <a:pt x="76055" y="1510"/>
                        <a:pt x="75888" y="1376"/>
                        <a:pt x="75688" y="1376"/>
                      </a:cubicBezTo>
                      <a:lnTo>
                        <a:pt x="36360" y="9"/>
                      </a:lnTo>
                      <a:cubicBezTo>
                        <a:pt x="36327" y="3"/>
                        <a:pt x="36294" y="0"/>
                        <a:pt x="3626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1342" name="Google Shape;1342;p41"/>
                <p:cNvGrpSpPr/>
                <p:nvPr/>
              </p:nvGrpSpPr>
              <p:grpSpPr>
                <a:xfrm flipH="1">
                  <a:off x="6400939" y="2116390"/>
                  <a:ext cx="609654" cy="729056"/>
                  <a:chOff x="6999860" y="2116390"/>
                  <a:chExt cx="609654" cy="729056"/>
                </a:xfrm>
              </p:grpSpPr>
              <p:sp>
                <p:nvSpPr>
                  <p:cNvPr id="1343" name="Google Shape;1343;p41"/>
                  <p:cNvSpPr/>
                  <p:nvPr/>
                </p:nvSpPr>
                <p:spPr>
                  <a:xfrm>
                    <a:off x="7459278" y="2142054"/>
                    <a:ext cx="150236" cy="6047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03" h="31810" extrusionOk="0">
                        <a:moveTo>
                          <a:pt x="607" y="0"/>
                        </a:moveTo>
                        <a:cubicBezTo>
                          <a:pt x="583" y="0"/>
                          <a:pt x="558" y="2"/>
                          <a:pt x="534" y="4"/>
                        </a:cubicBezTo>
                        <a:cubicBezTo>
                          <a:pt x="201" y="104"/>
                          <a:pt x="0" y="438"/>
                          <a:pt x="34" y="771"/>
                        </a:cubicBezTo>
                        <a:lnTo>
                          <a:pt x="6538" y="31326"/>
                        </a:lnTo>
                        <a:cubicBezTo>
                          <a:pt x="6608" y="31662"/>
                          <a:pt x="6871" y="31810"/>
                          <a:pt x="7141" y="31810"/>
                        </a:cubicBezTo>
                        <a:cubicBezTo>
                          <a:pt x="7515" y="31810"/>
                          <a:pt x="7903" y="31525"/>
                          <a:pt x="7806" y="31060"/>
                        </a:cubicBezTo>
                        <a:lnTo>
                          <a:pt x="1301" y="504"/>
                        </a:lnTo>
                        <a:cubicBezTo>
                          <a:pt x="1209" y="195"/>
                          <a:pt x="915" y="0"/>
                          <a:pt x="60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344" name="Google Shape;1344;p41"/>
                  <p:cNvGrpSpPr/>
                  <p:nvPr/>
                </p:nvGrpSpPr>
                <p:grpSpPr>
                  <a:xfrm>
                    <a:off x="6999860" y="2116390"/>
                    <a:ext cx="543135" cy="729056"/>
                    <a:chOff x="6999860" y="2116390"/>
                    <a:chExt cx="543135" cy="729056"/>
                  </a:xfrm>
                </p:grpSpPr>
                <p:sp>
                  <p:nvSpPr>
                    <p:cNvPr id="1345" name="Google Shape;1345;p41"/>
                    <p:cNvSpPr/>
                    <p:nvPr/>
                  </p:nvSpPr>
                  <p:spPr>
                    <a:xfrm>
                      <a:off x="7233486" y="2116390"/>
                      <a:ext cx="159209" cy="6448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75" h="33923" extrusionOk="0">
                          <a:moveTo>
                            <a:pt x="732" y="1"/>
                          </a:moveTo>
                          <a:cubicBezTo>
                            <a:pt x="367" y="1"/>
                            <a:pt x="1" y="277"/>
                            <a:pt x="136" y="720"/>
                          </a:cubicBezTo>
                          <a:lnTo>
                            <a:pt x="7074" y="33410"/>
                          </a:lnTo>
                          <a:cubicBezTo>
                            <a:pt x="7162" y="33705"/>
                            <a:pt x="7434" y="33922"/>
                            <a:pt x="7726" y="33922"/>
                          </a:cubicBezTo>
                          <a:cubicBezTo>
                            <a:pt x="7764" y="33922"/>
                            <a:pt x="7803" y="33918"/>
                            <a:pt x="7841" y="33911"/>
                          </a:cubicBezTo>
                          <a:cubicBezTo>
                            <a:pt x="8175" y="33844"/>
                            <a:pt x="8375" y="33510"/>
                            <a:pt x="8342" y="33177"/>
                          </a:cubicBezTo>
                          <a:lnTo>
                            <a:pt x="1337" y="487"/>
                          </a:lnTo>
                          <a:cubicBezTo>
                            <a:pt x="1266" y="149"/>
                            <a:pt x="999" y="1"/>
                            <a:pt x="732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46" name="Google Shape;1346;p41"/>
                    <p:cNvSpPr/>
                    <p:nvPr/>
                  </p:nvSpPr>
                  <p:spPr>
                    <a:xfrm>
                      <a:off x="7290043" y="2123215"/>
                      <a:ext cx="140066" cy="6111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68" h="32151" extrusionOk="0">
                          <a:moveTo>
                            <a:pt x="743" y="1"/>
                          </a:moveTo>
                          <a:cubicBezTo>
                            <a:pt x="379" y="1"/>
                            <a:pt x="0" y="282"/>
                            <a:pt x="96" y="762"/>
                          </a:cubicBezTo>
                          <a:lnTo>
                            <a:pt x="6034" y="31650"/>
                          </a:lnTo>
                          <a:cubicBezTo>
                            <a:pt x="6067" y="31950"/>
                            <a:pt x="6367" y="32151"/>
                            <a:pt x="6667" y="32151"/>
                          </a:cubicBezTo>
                          <a:cubicBezTo>
                            <a:pt x="7034" y="32151"/>
                            <a:pt x="7368" y="31784"/>
                            <a:pt x="7268" y="31383"/>
                          </a:cubicBezTo>
                          <a:lnTo>
                            <a:pt x="1330" y="495"/>
                          </a:lnTo>
                          <a:cubicBezTo>
                            <a:pt x="1274" y="154"/>
                            <a:pt x="1012" y="1"/>
                            <a:pt x="743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47" name="Google Shape;1347;p41"/>
                    <p:cNvSpPr/>
                    <p:nvPr/>
                  </p:nvSpPr>
                  <p:spPr>
                    <a:xfrm>
                      <a:off x="7346106" y="2129070"/>
                      <a:ext cx="144894" cy="57828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622" h="30420" extrusionOk="0">
                          <a:moveTo>
                            <a:pt x="723" y="1"/>
                          </a:moveTo>
                          <a:cubicBezTo>
                            <a:pt x="363" y="1"/>
                            <a:pt x="0" y="277"/>
                            <a:pt x="116" y="720"/>
                          </a:cubicBezTo>
                          <a:lnTo>
                            <a:pt x="6320" y="29908"/>
                          </a:lnTo>
                          <a:cubicBezTo>
                            <a:pt x="6409" y="30203"/>
                            <a:pt x="6680" y="30420"/>
                            <a:pt x="6972" y="30420"/>
                          </a:cubicBezTo>
                          <a:cubicBezTo>
                            <a:pt x="7010" y="30420"/>
                            <a:pt x="7049" y="30416"/>
                            <a:pt x="7088" y="30408"/>
                          </a:cubicBezTo>
                          <a:cubicBezTo>
                            <a:pt x="7421" y="30342"/>
                            <a:pt x="7621" y="30008"/>
                            <a:pt x="7588" y="29674"/>
                          </a:cubicBezTo>
                          <a:lnTo>
                            <a:pt x="1317" y="487"/>
                          </a:lnTo>
                          <a:cubicBezTo>
                            <a:pt x="1246" y="149"/>
                            <a:pt x="985" y="1"/>
                            <a:pt x="723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48" name="Google Shape;1348;p41"/>
                    <p:cNvSpPr/>
                    <p:nvPr/>
                  </p:nvSpPr>
                  <p:spPr>
                    <a:xfrm>
                      <a:off x="7402550" y="2135420"/>
                      <a:ext cx="140446" cy="55777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388" h="29341" extrusionOk="0">
                          <a:moveTo>
                            <a:pt x="722" y="1"/>
                          </a:moveTo>
                          <a:cubicBezTo>
                            <a:pt x="363" y="1"/>
                            <a:pt x="0" y="277"/>
                            <a:pt x="116" y="720"/>
                          </a:cubicBezTo>
                          <a:lnTo>
                            <a:pt x="6053" y="28840"/>
                          </a:lnTo>
                          <a:cubicBezTo>
                            <a:pt x="6120" y="29140"/>
                            <a:pt x="6387" y="29340"/>
                            <a:pt x="6687" y="29340"/>
                          </a:cubicBezTo>
                          <a:cubicBezTo>
                            <a:pt x="7054" y="29340"/>
                            <a:pt x="7388" y="28973"/>
                            <a:pt x="7321" y="28573"/>
                          </a:cubicBezTo>
                          <a:lnTo>
                            <a:pt x="1317" y="486"/>
                          </a:lnTo>
                          <a:cubicBezTo>
                            <a:pt x="1246" y="148"/>
                            <a:pt x="985" y="1"/>
                            <a:pt x="722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49" name="Google Shape;1349;p41"/>
                    <p:cNvSpPr/>
                    <p:nvPr/>
                  </p:nvSpPr>
                  <p:spPr>
                    <a:xfrm>
                      <a:off x="7175521" y="2136998"/>
                      <a:ext cx="159475" cy="64504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89" h="33932" extrusionOk="0">
                          <a:moveTo>
                            <a:pt x="744" y="1"/>
                          </a:moveTo>
                          <a:cubicBezTo>
                            <a:pt x="375" y="1"/>
                            <a:pt x="0" y="274"/>
                            <a:pt x="116" y="737"/>
                          </a:cubicBezTo>
                          <a:lnTo>
                            <a:pt x="7087" y="33427"/>
                          </a:lnTo>
                          <a:cubicBezTo>
                            <a:pt x="7149" y="33736"/>
                            <a:pt x="7441" y="33931"/>
                            <a:pt x="7775" y="33931"/>
                          </a:cubicBezTo>
                          <a:cubicBezTo>
                            <a:pt x="7802" y="33931"/>
                            <a:pt x="7828" y="33930"/>
                            <a:pt x="7855" y="33927"/>
                          </a:cubicBezTo>
                          <a:cubicBezTo>
                            <a:pt x="8188" y="33827"/>
                            <a:pt x="8388" y="33494"/>
                            <a:pt x="8322" y="33160"/>
                          </a:cubicBezTo>
                          <a:lnTo>
                            <a:pt x="1350" y="470"/>
                          </a:lnTo>
                          <a:cubicBezTo>
                            <a:pt x="1280" y="146"/>
                            <a:pt x="1013" y="1"/>
                            <a:pt x="744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50" name="Google Shape;1350;p41"/>
                    <p:cNvSpPr/>
                    <p:nvPr/>
                  </p:nvSpPr>
                  <p:spPr>
                    <a:xfrm>
                      <a:off x="7117158" y="2158290"/>
                      <a:ext cx="158867" cy="64483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57" h="33921" extrusionOk="0">
                          <a:moveTo>
                            <a:pt x="730" y="1"/>
                          </a:moveTo>
                          <a:cubicBezTo>
                            <a:pt x="369" y="1"/>
                            <a:pt x="1" y="286"/>
                            <a:pt x="117" y="751"/>
                          </a:cubicBezTo>
                          <a:lnTo>
                            <a:pt x="7055" y="33441"/>
                          </a:lnTo>
                          <a:cubicBezTo>
                            <a:pt x="7142" y="33732"/>
                            <a:pt x="7407" y="33921"/>
                            <a:pt x="7694" y="33921"/>
                          </a:cubicBezTo>
                          <a:cubicBezTo>
                            <a:pt x="7736" y="33921"/>
                            <a:pt x="7779" y="33917"/>
                            <a:pt x="7822" y="33908"/>
                          </a:cubicBezTo>
                          <a:cubicBezTo>
                            <a:pt x="8156" y="33842"/>
                            <a:pt x="8356" y="33508"/>
                            <a:pt x="8323" y="33174"/>
                          </a:cubicBezTo>
                          <a:lnTo>
                            <a:pt x="1318" y="484"/>
                          </a:lnTo>
                          <a:cubicBezTo>
                            <a:pt x="1248" y="149"/>
                            <a:pt x="991" y="1"/>
                            <a:pt x="730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51" name="Google Shape;1351;p41"/>
                    <p:cNvSpPr/>
                    <p:nvPr/>
                  </p:nvSpPr>
                  <p:spPr>
                    <a:xfrm>
                      <a:off x="7058224" y="2178973"/>
                      <a:ext cx="159456" cy="64491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88" h="33925" extrusionOk="0">
                          <a:moveTo>
                            <a:pt x="730" y="1"/>
                          </a:moveTo>
                          <a:cubicBezTo>
                            <a:pt x="365" y="1"/>
                            <a:pt x="0" y="273"/>
                            <a:pt x="115" y="731"/>
                          </a:cubicBezTo>
                          <a:lnTo>
                            <a:pt x="7086" y="33421"/>
                          </a:lnTo>
                          <a:cubicBezTo>
                            <a:pt x="7179" y="33730"/>
                            <a:pt x="7473" y="33925"/>
                            <a:pt x="7781" y="33925"/>
                          </a:cubicBezTo>
                          <a:cubicBezTo>
                            <a:pt x="7805" y="33925"/>
                            <a:pt x="7829" y="33923"/>
                            <a:pt x="7854" y="33921"/>
                          </a:cubicBezTo>
                          <a:cubicBezTo>
                            <a:pt x="8187" y="33854"/>
                            <a:pt x="8387" y="33521"/>
                            <a:pt x="8354" y="33187"/>
                          </a:cubicBezTo>
                          <a:lnTo>
                            <a:pt x="1349" y="497"/>
                          </a:lnTo>
                          <a:cubicBezTo>
                            <a:pt x="1277" y="154"/>
                            <a:pt x="1004" y="1"/>
                            <a:pt x="730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52" name="Google Shape;1352;p41"/>
                    <p:cNvSpPr/>
                    <p:nvPr/>
                  </p:nvSpPr>
                  <p:spPr>
                    <a:xfrm>
                      <a:off x="6999860" y="2200417"/>
                      <a:ext cx="158848" cy="64502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356" h="33931" extrusionOk="0">
                          <a:moveTo>
                            <a:pt x="724" y="1"/>
                          </a:moveTo>
                          <a:cubicBezTo>
                            <a:pt x="364" y="1"/>
                            <a:pt x="0" y="274"/>
                            <a:pt x="116" y="737"/>
                          </a:cubicBezTo>
                          <a:lnTo>
                            <a:pt x="7088" y="33427"/>
                          </a:lnTo>
                          <a:cubicBezTo>
                            <a:pt x="7149" y="33736"/>
                            <a:pt x="7441" y="33931"/>
                            <a:pt x="7749" y="33931"/>
                          </a:cubicBezTo>
                          <a:cubicBezTo>
                            <a:pt x="7773" y="33931"/>
                            <a:pt x="7797" y="33930"/>
                            <a:pt x="7821" y="33927"/>
                          </a:cubicBezTo>
                          <a:cubicBezTo>
                            <a:pt x="8155" y="33827"/>
                            <a:pt x="8355" y="33494"/>
                            <a:pt x="8322" y="33160"/>
                          </a:cubicBezTo>
                          <a:lnTo>
                            <a:pt x="1317" y="470"/>
                          </a:lnTo>
                          <a:cubicBezTo>
                            <a:pt x="1246" y="146"/>
                            <a:pt x="986" y="1"/>
                            <a:pt x="724" y="1"/>
                          </a:cubicBezTo>
                          <a:close/>
                        </a:path>
                      </a:pathLst>
                    </a:custGeom>
                    <a:solidFill>
                      <a:schemeClr val="dk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1353" name="Google Shape;1353;p41"/>
                <p:cNvSpPr/>
                <p:nvPr/>
              </p:nvSpPr>
              <p:spPr>
                <a:xfrm flipH="1">
                  <a:off x="5809949" y="1822313"/>
                  <a:ext cx="2148415" cy="10757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15" h="56591" extrusionOk="0">
                      <a:moveTo>
                        <a:pt x="67884" y="1"/>
                      </a:moveTo>
                      <a:cubicBezTo>
                        <a:pt x="56197" y="1"/>
                        <a:pt x="37871" y="1998"/>
                        <a:pt x="34526" y="3780"/>
                      </a:cubicBezTo>
                      <a:cubicBezTo>
                        <a:pt x="29989" y="6182"/>
                        <a:pt x="1" y="49513"/>
                        <a:pt x="1" y="49513"/>
                      </a:cubicBezTo>
                      <a:cubicBezTo>
                        <a:pt x="1" y="49513"/>
                        <a:pt x="3103" y="52815"/>
                        <a:pt x="8340" y="56218"/>
                      </a:cubicBezTo>
                      <a:cubicBezTo>
                        <a:pt x="11411" y="56471"/>
                        <a:pt x="14331" y="56591"/>
                        <a:pt x="17102" y="56591"/>
                      </a:cubicBezTo>
                      <a:cubicBezTo>
                        <a:pt x="53704" y="56591"/>
                        <a:pt x="64365" y="35764"/>
                        <a:pt x="54473" y="28198"/>
                      </a:cubicBezTo>
                      <a:cubicBezTo>
                        <a:pt x="52138" y="26697"/>
                        <a:pt x="48769" y="23861"/>
                        <a:pt x="48435" y="21760"/>
                      </a:cubicBezTo>
                      <a:cubicBezTo>
                        <a:pt x="48435" y="21760"/>
                        <a:pt x="60399" y="16229"/>
                        <a:pt x="70088" y="16229"/>
                      </a:cubicBezTo>
                      <a:cubicBezTo>
                        <a:pt x="73301" y="16229"/>
                        <a:pt x="76264" y="16838"/>
                        <a:pt x="78457" y="18458"/>
                      </a:cubicBezTo>
                      <a:cubicBezTo>
                        <a:pt x="91586" y="28120"/>
                        <a:pt x="100058" y="32822"/>
                        <a:pt x="105615" y="32822"/>
                      </a:cubicBezTo>
                      <a:cubicBezTo>
                        <a:pt x="108883" y="32822"/>
                        <a:pt x="111142" y="31197"/>
                        <a:pt x="112748" y="27998"/>
                      </a:cubicBezTo>
                      <a:cubicBezTo>
                        <a:pt x="113015" y="27531"/>
                        <a:pt x="112881" y="26964"/>
                        <a:pt x="112481" y="26630"/>
                      </a:cubicBezTo>
                      <a:cubicBezTo>
                        <a:pt x="107911" y="23094"/>
                        <a:pt x="82193" y="3180"/>
                        <a:pt x="76989" y="912"/>
                      </a:cubicBezTo>
                      <a:cubicBezTo>
                        <a:pt x="75550" y="268"/>
                        <a:pt x="72162" y="1"/>
                        <a:pt x="67884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4" name="Google Shape;1354;p41"/>
                <p:cNvSpPr/>
                <p:nvPr/>
              </p:nvSpPr>
              <p:spPr>
                <a:xfrm flipH="1">
                  <a:off x="6328010" y="1809975"/>
                  <a:ext cx="1644289" cy="9656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496" h="50796" extrusionOk="0">
                      <a:moveTo>
                        <a:pt x="68447" y="0"/>
                      </a:moveTo>
                      <a:cubicBezTo>
                        <a:pt x="56662" y="0"/>
                        <a:pt x="38526" y="1983"/>
                        <a:pt x="34992" y="3896"/>
                      </a:cubicBezTo>
                      <a:cubicBezTo>
                        <a:pt x="30355" y="6397"/>
                        <a:pt x="1401" y="48027"/>
                        <a:pt x="200" y="49795"/>
                      </a:cubicBezTo>
                      <a:cubicBezTo>
                        <a:pt x="0" y="50095"/>
                        <a:pt x="67" y="50462"/>
                        <a:pt x="367" y="50662"/>
                      </a:cubicBezTo>
                      <a:cubicBezTo>
                        <a:pt x="500" y="50763"/>
                        <a:pt x="634" y="50796"/>
                        <a:pt x="734" y="50796"/>
                      </a:cubicBezTo>
                      <a:cubicBezTo>
                        <a:pt x="967" y="50796"/>
                        <a:pt x="1101" y="50696"/>
                        <a:pt x="1234" y="50529"/>
                      </a:cubicBezTo>
                      <a:cubicBezTo>
                        <a:pt x="9540" y="38520"/>
                        <a:pt x="31923" y="6964"/>
                        <a:pt x="35559" y="4996"/>
                      </a:cubicBezTo>
                      <a:cubicBezTo>
                        <a:pt x="38907" y="3188"/>
                        <a:pt x="57077" y="1254"/>
                        <a:pt x="68575" y="1254"/>
                      </a:cubicBezTo>
                      <a:cubicBezTo>
                        <a:pt x="72773" y="1254"/>
                        <a:pt x="76082" y="1512"/>
                        <a:pt x="77455" y="2128"/>
                      </a:cubicBezTo>
                      <a:cubicBezTo>
                        <a:pt x="78756" y="2661"/>
                        <a:pt x="81425" y="4429"/>
                        <a:pt x="85461" y="7265"/>
                      </a:cubicBezTo>
                      <a:cubicBezTo>
                        <a:pt x="85571" y="7326"/>
                        <a:pt x="85690" y="7356"/>
                        <a:pt x="85807" y="7356"/>
                      </a:cubicBezTo>
                      <a:cubicBezTo>
                        <a:pt x="86008" y="7356"/>
                        <a:pt x="86202" y="7267"/>
                        <a:pt x="86328" y="7098"/>
                      </a:cubicBezTo>
                      <a:cubicBezTo>
                        <a:pt x="86495" y="6798"/>
                        <a:pt x="86462" y="6431"/>
                        <a:pt x="86162" y="6231"/>
                      </a:cubicBezTo>
                      <a:cubicBezTo>
                        <a:pt x="81992" y="3295"/>
                        <a:pt x="79357" y="1561"/>
                        <a:pt x="77956" y="960"/>
                      </a:cubicBezTo>
                      <a:cubicBezTo>
                        <a:pt x="76446" y="283"/>
                        <a:pt x="72900" y="0"/>
                        <a:pt x="6844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5" name="Google Shape;1355;p41"/>
                <p:cNvSpPr/>
                <p:nvPr/>
              </p:nvSpPr>
              <p:spPr>
                <a:xfrm flipH="1">
                  <a:off x="6132618" y="1978657"/>
                  <a:ext cx="148411" cy="1133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7" h="5964" extrusionOk="0">
                      <a:moveTo>
                        <a:pt x="709" y="0"/>
                      </a:moveTo>
                      <a:cubicBezTo>
                        <a:pt x="525" y="0"/>
                        <a:pt x="351" y="84"/>
                        <a:pt x="234" y="260"/>
                      </a:cubicBezTo>
                      <a:cubicBezTo>
                        <a:pt x="1" y="560"/>
                        <a:pt x="67" y="927"/>
                        <a:pt x="334" y="1127"/>
                      </a:cubicBezTo>
                      <a:cubicBezTo>
                        <a:pt x="2269" y="2561"/>
                        <a:pt x="4437" y="4129"/>
                        <a:pt x="6739" y="5830"/>
                      </a:cubicBezTo>
                      <a:cubicBezTo>
                        <a:pt x="6839" y="5930"/>
                        <a:pt x="6972" y="5964"/>
                        <a:pt x="7106" y="5964"/>
                      </a:cubicBezTo>
                      <a:cubicBezTo>
                        <a:pt x="7306" y="5964"/>
                        <a:pt x="7473" y="5897"/>
                        <a:pt x="7606" y="5730"/>
                      </a:cubicBezTo>
                      <a:cubicBezTo>
                        <a:pt x="7806" y="5430"/>
                        <a:pt x="7773" y="5063"/>
                        <a:pt x="7473" y="4830"/>
                      </a:cubicBezTo>
                      <a:cubicBezTo>
                        <a:pt x="5171" y="3128"/>
                        <a:pt x="3003" y="1561"/>
                        <a:pt x="1101" y="126"/>
                      </a:cubicBezTo>
                      <a:cubicBezTo>
                        <a:pt x="976" y="43"/>
                        <a:pt x="840" y="0"/>
                        <a:pt x="70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6" name="Google Shape;1356;p41"/>
                <p:cNvSpPr/>
                <p:nvPr/>
              </p:nvSpPr>
              <p:spPr>
                <a:xfrm flipH="1">
                  <a:off x="5797205" y="2120401"/>
                  <a:ext cx="1252417" cy="338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882" h="17789" extrusionOk="0">
                      <a:moveTo>
                        <a:pt x="22271" y="0"/>
                      </a:moveTo>
                      <a:cubicBezTo>
                        <a:pt x="12655" y="0"/>
                        <a:pt x="1069" y="5258"/>
                        <a:pt x="401" y="5580"/>
                      </a:cubicBezTo>
                      <a:cubicBezTo>
                        <a:pt x="134" y="5680"/>
                        <a:pt x="1" y="5946"/>
                        <a:pt x="34" y="6247"/>
                      </a:cubicBezTo>
                      <a:cubicBezTo>
                        <a:pt x="401" y="8682"/>
                        <a:pt x="4204" y="11684"/>
                        <a:pt x="6372" y="13118"/>
                      </a:cubicBezTo>
                      <a:cubicBezTo>
                        <a:pt x="6472" y="13174"/>
                        <a:pt x="6583" y="13200"/>
                        <a:pt x="6693" y="13200"/>
                      </a:cubicBezTo>
                      <a:cubicBezTo>
                        <a:pt x="6913" y="13200"/>
                        <a:pt x="7128" y="13096"/>
                        <a:pt x="7239" y="12918"/>
                      </a:cubicBezTo>
                      <a:cubicBezTo>
                        <a:pt x="7406" y="12618"/>
                        <a:pt x="7339" y="12184"/>
                        <a:pt x="7039" y="12017"/>
                      </a:cubicBezTo>
                      <a:cubicBezTo>
                        <a:pt x="4571" y="10450"/>
                        <a:pt x="2002" y="8115"/>
                        <a:pt x="1368" y="6447"/>
                      </a:cubicBezTo>
                      <a:cubicBezTo>
                        <a:pt x="3682" y="5424"/>
                        <a:pt x="13922" y="1202"/>
                        <a:pt x="22294" y="1202"/>
                      </a:cubicBezTo>
                      <a:cubicBezTo>
                        <a:pt x="25391" y="1202"/>
                        <a:pt x="28233" y="1780"/>
                        <a:pt x="30322" y="3311"/>
                      </a:cubicBezTo>
                      <a:cubicBezTo>
                        <a:pt x="43999" y="13418"/>
                        <a:pt x="52271" y="17788"/>
                        <a:pt x="57842" y="17788"/>
                      </a:cubicBezTo>
                      <a:cubicBezTo>
                        <a:pt x="58576" y="17788"/>
                        <a:pt x="59243" y="17688"/>
                        <a:pt x="59943" y="17521"/>
                      </a:cubicBezTo>
                      <a:cubicBezTo>
                        <a:pt x="62312" y="16988"/>
                        <a:pt x="64146" y="15353"/>
                        <a:pt x="65547" y="12618"/>
                      </a:cubicBezTo>
                      <a:cubicBezTo>
                        <a:pt x="65881" y="11917"/>
                        <a:pt x="65714" y="10983"/>
                        <a:pt x="65047" y="10483"/>
                      </a:cubicBezTo>
                      <a:cubicBezTo>
                        <a:pt x="63279" y="9149"/>
                        <a:pt x="58643" y="5580"/>
                        <a:pt x="53239" y="1443"/>
                      </a:cubicBezTo>
                      <a:cubicBezTo>
                        <a:pt x="53114" y="1360"/>
                        <a:pt x="52977" y="1317"/>
                        <a:pt x="52846" y="1317"/>
                      </a:cubicBezTo>
                      <a:cubicBezTo>
                        <a:pt x="52662" y="1317"/>
                        <a:pt x="52488" y="1401"/>
                        <a:pt x="52371" y="1577"/>
                      </a:cubicBezTo>
                      <a:cubicBezTo>
                        <a:pt x="52138" y="1844"/>
                        <a:pt x="52205" y="2244"/>
                        <a:pt x="52471" y="2444"/>
                      </a:cubicBezTo>
                      <a:cubicBezTo>
                        <a:pt x="57909" y="6547"/>
                        <a:pt x="62545" y="10149"/>
                        <a:pt x="64280" y="11484"/>
                      </a:cubicBezTo>
                      <a:cubicBezTo>
                        <a:pt x="64447" y="11617"/>
                        <a:pt x="64480" y="11851"/>
                        <a:pt x="64413" y="12084"/>
                      </a:cubicBezTo>
                      <a:cubicBezTo>
                        <a:pt x="63246" y="14486"/>
                        <a:pt x="61678" y="15854"/>
                        <a:pt x="59677" y="16354"/>
                      </a:cubicBezTo>
                      <a:cubicBezTo>
                        <a:pt x="59107" y="16493"/>
                        <a:pt x="58493" y="16563"/>
                        <a:pt x="57830" y="16563"/>
                      </a:cubicBezTo>
                      <a:cubicBezTo>
                        <a:pt x="52604" y="16563"/>
                        <a:pt x="44379" y="12173"/>
                        <a:pt x="31056" y="2344"/>
                      </a:cubicBezTo>
                      <a:cubicBezTo>
                        <a:pt x="28730" y="638"/>
                        <a:pt x="25620" y="0"/>
                        <a:pt x="2227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7" name="Google Shape;1357;p41"/>
                <p:cNvSpPr/>
                <p:nvPr/>
              </p:nvSpPr>
              <p:spPr>
                <a:xfrm flipH="1">
                  <a:off x="5730027" y="1126483"/>
                  <a:ext cx="1773006" cy="1881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267" h="98958" extrusionOk="0">
                      <a:moveTo>
                        <a:pt x="10044" y="1"/>
                      </a:moveTo>
                      <a:cubicBezTo>
                        <a:pt x="8566" y="1"/>
                        <a:pt x="6825" y="553"/>
                        <a:pt x="5004" y="2288"/>
                      </a:cubicBezTo>
                      <a:cubicBezTo>
                        <a:pt x="0" y="7092"/>
                        <a:pt x="4337" y="11562"/>
                        <a:pt x="4337" y="11562"/>
                      </a:cubicBezTo>
                      <a:lnTo>
                        <a:pt x="71818" y="86182"/>
                      </a:lnTo>
                      <a:cubicBezTo>
                        <a:pt x="75754" y="90552"/>
                        <a:pt x="80658" y="93954"/>
                        <a:pt x="86128" y="96122"/>
                      </a:cubicBezTo>
                      <a:lnTo>
                        <a:pt x="93267" y="98958"/>
                      </a:lnTo>
                      <a:lnTo>
                        <a:pt x="93267" y="98958"/>
                      </a:lnTo>
                      <a:lnTo>
                        <a:pt x="90698" y="91152"/>
                      </a:lnTo>
                      <a:cubicBezTo>
                        <a:pt x="89031" y="86082"/>
                        <a:pt x="86295" y="81345"/>
                        <a:pt x="82726" y="77409"/>
                      </a:cubicBezTo>
                      <a:lnTo>
                        <a:pt x="14411" y="1688"/>
                      </a:lnTo>
                      <a:cubicBezTo>
                        <a:pt x="14411" y="1688"/>
                        <a:pt x="12629" y="1"/>
                        <a:pt x="1004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8" name="Google Shape;1358;p41"/>
                <p:cNvSpPr/>
                <p:nvPr/>
              </p:nvSpPr>
              <p:spPr>
                <a:xfrm flipH="1">
                  <a:off x="5730027" y="1126483"/>
                  <a:ext cx="1773006" cy="18811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267" h="98958" extrusionOk="0">
                      <a:moveTo>
                        <a:pt x="10044" y="1"/>
                      </a:moveTo>
                      <a:cubicBezTo>
                        <a:pt x="8566" y="1"/>
                        <a:pt x="6825" y="553"/>
                        <a:pt x="5004" y="2288"/>
                      </a:cubicBezTo>
                      <a:cubicBezTo>
                        <a:pt x="0" y="7092"/>
                        <a:pt x="4337" y="11562"/>
                        <a:pt x="4337" y="11562"/>
                      </a:cubicBezTo>
                      <a:lnTo>
                        <a:pt x="71818" y="86182"/>
                      </a:lnTo>
                      <a:cubicBezTo>
                        <a:pt x="75754" y="90552"/>
                        <a:pt x="80658" y="93954"/>
                        <a:pt x="86128" y="96122"/>
                      </a:cubicBezTo>
                      <a:lnTo>
                        <a:pt x="93267" y="98958"/>
                      </a:lnTo>
                      <a:lnTo>
                        <a:pt x="93267" y="98958"/>
                      </a:lnTo>
                      <a:lnTo>
                        <a:pt x="90698" y="91152"/>
                      </a:lnTo>
                      <a:cubicBezTo>
                        <a:pt x="89031" y="86082"/>
                        <a:pt x="86295" y="81345"/>
                        <a:pt x="82726" y="77409"/>
                      </a:cubicBezTo>
                      <a:lnTo>
                        <a:pt x="14411" y="1688"/>
                      </a:lnTo>
                      <a:cubicBezTo>
                        <a:pt x="14411" y="1688"/>
                        <a:pt x="12629" y="1"/>
                        <a:pt x="1004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9" name="Google Shape;1359;p41"/>
                <p:cNvSpPr/>
                <p:nvPr/>
              </p:nvSpPr>
              <p:spPr>
                <a:xfrm flipH="1">
                  <a:off x="5730655" y="1152223"/>
                  <a:ext cx="1772378" cy="1854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234" h="97571" extrusionOk="0">
                      <a:moveTo>
                        <a:pt x="6138" y="0"/>
                      </a:moveTo>
                      <a:cubicBezTo>
                        <a:pt x="5738" y="301"/>
                        <a:pt x="5371" y="567"/>
                        <a:pt x="5004" y="968"/>
                      </a:cubicBezTo>
                      <a:cubicBezTo>
                        <a:pt x="0" y="5738"/>
                        <a:pt x="4337" y="10208"/>
                        <a:pt x="4337" y="10208"/>
                      </a:cubicBezTo>
                      <a:lnTo>
                        <a:pt x="71785" y="84794"/>
                      </a:lnTo>
                      <a:cubicBezTo>
                        <a:pt x="75754" y="89198"/>
                        <a:pt x="80625" y="92567"/>
                        <a:pt x="86095" y="94735"/>
                      </a:cubicBezTo>
                      <a:lnTo>
                        <a:pt x="93234" y="97570"/>
                      </a:lnTo>
                      <a:lnTo>
                        <a:pt x="93234" y="97570"/>
                      </a:lnTo>
                      <a:lnTo>
                        <a:pt x="613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0" name="Google Shape;1360;p41"/>
                <p:cNvSpPr/>
                <p:nvPr/>
              </p:nvSpPr>
              <p:spPr>
                <a:xfrm flipH="1">
                  <a:off x="5716699" y="1114525"/>
                  <a:ext cx="1750194" cy="19052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067" h="100221" extrusionOk="0">
                      <a:moveTo>
                        <a:pt x="8097" y="1"/>
                      </a:moveTo>
                      <a:cubicBezTo>
                        <a:pt x="6482" y="1"/>
                        <a:pt x="4592" y="601"/>
                        <a:pt x="2636" y="2484"/>
                      </a:cubicBezTo>
                      <a:cubicBezTo>
                        <a:pt x="968" y="4085"/>
                        <a:pt x="101" y="5853"/>
                        <a:pt x="34" y="7721"/>
                      </a:cubicBezTo>
                      <a:cubicBezTo>
                        <a:pt x="1" y="10556"/>
                        <a:pt x="1869" y="12524"/>
                        <a:pt x="1969" y="12591"/>
                      </a:cubicBezTo>
                      <a:lnTo>
                        <a:pt x="69450" y="87244"/>
                      </a:lnTo>
                      <a:cubicBezTo>
                        <a:pt x="73420" y="91614"/>
                        <a:pt x="78423" y="95117"/>
                        <a:pt x="83994" y="97318"/>
                      </a:cubicBezTo>
                      <a:lnTo>
                        <a:pt x="91132" y="100154"/>
                      </a:lnTo>
                      <a:cubicBezTo>
                        <a:pt x="91199" y="100220"/>
                        <a:pt x="91299" y="100220"/>
                        <a:pt x="91366" y="100220"/>
                      </a:cubicBezTo>
                      <a:cubicBezTo>
                        <a:pt x="91499" y="100220"/>
                        <a:pt x="91666" y="100120"/>
                        <a:pt x="91833" y="100054"/>
                      </a:cubicBezTo>
                      <a:cubicBezTo>
                        <a:pt x="92000" y="99887"/>
                        <a:pt x="92066" y="99620"/>
                        <a:pt x="92000" y="99386"/>
                      </a:cubicBezTo>
                      <a:lnTo>
                        <a:pt x="89398" y="91581"/>
                      </a:lnTo>
                      <a:cubicBezTo>
                        <a:pt x="88230" y="88045"/>
                        <a:pt x="86562" y="84709"/>
                        <a:pt x="84494" y="81674"/>
                      </a:cubicBezTo>
                      <a:cubicBezTo>
                        <a:pt x="84370" y="81487"/>
                        <a:pt x="84168" y="81378"/>
                        <a:pt x="83970" y="81378"/>
                      </a:cubicBezTo>
                      <a:cubicBezTo>
                        <a:pt x="83848" y="81378"/>
                        <a:pt x="83728" y="81419"/>
                        <a:pt x="83627" y="81507"/>
                      </a:cubicBezTo>
                      <a:cubicBezTo>
                        <a:pt x="83327" y="81707"/>
                        <a:pt x="83227" y="82074"/>
                        <a:pt x="83460" y="82374"/>
                      </a:cubicBezTo>
                      <a:cubicBezTo>
                        <a:pt x="85495" y="85310"/>
                        <a:pt x="87063" y="88545"/>
                        <a:pt x="88197" y="91948"/>
                      </a:cubicBezTo>
                      <a:lnTo>
                        <a:pt x="90332" y="98452"/>
                      </a:lnTo>
                      <a:lnTo>
                        <a:pt x="90332" y="98452"/>
                      </a:lnTo>
                      <a:lnTo>
                        <a:pt x="84461" y="96117"/>
                      </a:lnTo>
                      <a:cubicBezTo>
                        <a:pt x="79057" y="94016"/>
                        <a:pt x="74220" y="90580"/>
                        <a:pt x="70351" y="86344"/>
                      </a:cubicBezTo>
                      <a:lnTo>
                        <a:pt x="2903" y="11724"/>
                      </a:lnTo>
                      <a:cubicBezTo>
                        <a:pt x="2836" y="11724"/>
                        <a:pt x="1869" y="10690"/>
                        <a:pt x="1468" y="9155"/>
                      </a:cubicBezTo>
                      <a:cubicBezTo>
                        <a:pt x="935" y="7154"/>
                        <a:pt x="1635" y="5186"/>
                        <a:pt x="3503" y="3384"/>
                      </a:cubicBezTo>
                      <a:cubicBezTo>
                        <a:pt x="5187" y="1778"/>
                        <a:pt x="6787" y="1268"/>
                        <a:pt x="8141" y="1268"/>
                      </a:cubicBezTo>
                      <a:cubicBezTo>
                        <a:pt x="10328" y="1268"/>
                        <a:pt x="11870" y="2599"/>
                        <a:pt x="12076" y="2784"/>
                      </a:cubicBezTo>
                      <a:lnTo>
                        <a:pt x="77323" y="75102"/>
                      </a:lnTo>
                      <a:cubicBezTo>
                        <a:pt x="77429" y="75244"/>
                        <a:pt x="77592" y="75320"/>
                        <a:pt x="77761" y="75320"/>
                      </a:cubicBezTo>
                      <a:cubicBezTo>
                        <a:pt x="77910" y="75320"/>
                        <a:pt x="78065" y="75261"/>
                        <a:pt x="78190" y="75136"/>
                      </a:cubicBezTo>
                      <a:cubicBezTo>
                        <a:pt x="78423" y="74936"/>
                        <a:pt x="78490" y="74535"/>
                        <a:pt x="78223" y="74268"/>
                      </a:cubicBezTo>
                      <a:lnTo>
                        <a:pt x="12977" y="1883"/>
                      </a:lnTo>
                      <a:lnTo>
                        <a:pt x="12943" y="1850"/>
                      </a:lnTo>
                      <a:cubicBezTo>
                        <a:pt x="12901" y="1829"/>
                        <a:pt x="10917" y="1"/>
                        <a:pt x="809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1" name="Google Shape;1361;p41"/>
                <p:cNvSpPr/>
                <p:nvPr/>
              </p:nvSpPr>
              <p:spPr>
                <a:xfrm flipH="1">
                  <a:off x="5729942" y="2975389"/>
                  <a:ext cx="34256" cy="323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" h="1702" extrusionOk="0">
                      <a:moveTo>
                        <a:pt x="1235" y="0"/>
                      </a:moveTo>
                      <a:lnTo>
                        <a:pt x="1" y="934"/>
                      </a:lnTo>
                      <a:lnTo>
                        <a:pt x="1802" y="1702"/>
                      </a:lnTo>
                      <a:lnTo>
                        <a:pt x="1235" y="0"/>
                      </a:lnTo>
                      <a:close/>
                    </a:path>
                  </a:pathLst>
                </a:custGeom>
                <a:solidFill>
                  <a:srgbClr val="1C1A5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2" name="Google Shape;1362;p41"/>
                <p:cNvSpPr/>
                <p:nvPr/>
              </p:nvSpPr>
              <p:spPr>
                <a:xfrm flipH="1">
                  <a:off x="6126609" y="2345678"/>
                  <a:ext cx="1661170" cy="6856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384" h="36069" extrusionOk="0">
                      <a:moveTo>
                        <a:pt x="44333" y="1"/>
                      </a:moveTo>
                      <a:cubicBezTo>
                        <a:pt x="39262" y="2302"/>
                        <a:pt x="34259" y="4637"/>
                        <a:pt x="29389" y="7239"/>
                      </a:cubicBezTo>
                      <a:cubicBezTo>
                        <a:pt x="20049" y="12176"/>
                        <a:pt x="11342" y="18147"/>
                        <a:pt x="3637" y="25452"/>
                      </a:cubicBezTo>
                      <a:cubicBezTo>
                        <a:pt x="2369" y="26620"/>
                        <a:pt x="1168" y="27821"/>
                        <a:pt x="1" y="29088"/>
                      </a:cubicBezTo>
                      <a:cubicBezTo>
                        <a:pt x="5575" y="32569"/>
                        <a:pt x="13400" y="36069"/>
                        <a:pt x="22509" y="36069"/>
                      </a:cubicBezTo>
                      <a:cubicBezTo>
                        <a:pt x="25447" y="36069"/>
                        <a:pt x="28518" y="35705"/>
                        <a:pt x="31690" y="34859"/>
                      </a:cubicBezTo>
                      <a:cubicBezTo>
                        <a:pt x="54573" y="28788"/>
                        <a:pt x="50637" y="21783"/>
                        <a:pt x="70585" y="19348"/>
                      </a:cubicBezTo>
                      <a:cubicBezTo>
                        <a:pt x="83327" y="17813"/>
                        <a:pt x="86429" y="9174"/>
                        <a:pt x="87230" y="5071"/>
                      </a:cubicBezTo>
                      <a:cubicBezTo>
                        <a:pt x="87384" y="4054"/>
                        <a:pt x="86570" y="3151"/>
                        <a:pt x="85603" y="3151"/>
                      </a:cubicBezTo>
                      <a:cubicBezTo>
                        <a:pt x="85524" y="3151"/>
                        <a:pt x="85443" y="3157"/>
                        <a:pt x="85362" y="3170"/>
                      </a:cubicBezTo>
                      <a:cubicBezTo>
                        <a:pt x="80995" y="3888"/>
                        <a:pt x="71034" y="5398"/>
                        <a:pt x="65308" y="5398"/>
                      </a:cubicBezTo>
                      <a:cubicBezTo>
                        <a:pt x="64386" y="5398"/>
                        <a:pt x="63574" y="5359"/>
                        <a:pt x="62913" y="5271"/>
                      </a:cubicBezTo>
                      <a:cubicBezTo>
                        <a:pt x="55941" y="4337"/>
                        <a:pt x="48869" y="2669"/>
                        <a:pt x="44333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3" name="Google Shape;1363;p41"/>
                <p:cNvSpPr/>
                <p:nvPr/>
              </p:nvSpPr>
              <p:spPr>
                <a:xfrm flipH="1">
                  <a:off x="6978584" y="2843493"/>
                  <a:ext cx="111627" cy="456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2" h="2402" fill="none" extrusionOk="0">
                      <a:moveTo>
                        <a:pt x="1" y="2402"/>
                      </a:moveTo>
                      <a:cubicBezTo>
                        <a:pt x="1936" y="1768"/>
                        <a:pt x="3870" y="967"/>
                        <a:pt x="5872" y="0"/>
                      </a:cubicBezTo>
                    </a:path>
                  </a:pathLst>
                </a:custGeom>
                <a:solidFill>
                  <a:schemeClr val="dk2"/>
                </a:solidFill>
                <a:ln w="19050" cap="rnd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4" name="Google Shape;1364;p41"/>
                <p:cNvSpPr/>
                <p:nvPr/>
              </p:nvSpPr>
              <p:spPr>
                <a:xfrm flipH="1">
                  <a:off x="7179605" y="2914517"/>
                  <a:ext cx="104650" cy="17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05" h="901" fill="none" extrusionOk="0">
                      <a:moveTo>
                        <a:pt x="1" y="901"/>
                      </a:moveTo>
                      <a:cubicBezTo>
                        <a:pt x="1735" y="734"/>
                        <a:pt x="3570" y="400"/>
                        <a:pt x="5504" y="0"/>
                      </a:cubicBezTo>
                    </a:path>
                  </a:pathLst>
                </a:custGeom>
                <a:solidFill>
                  <a:schemeClr val="dk2"/>
                </a:solidFill>
                <a:ln w="19050" cap="rnd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5" name="Google Shape;1365;p41"/>
                <p:cNvSpPr/>
                <p:nvPr/>
              </p:nvSpPr>
              <p:spPr>
                <a:xfrm flipH="1">
                  <a:off x="7336891" y="2899917"/>
                  <a:ext cx="286633" cy="437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78" h="2303" fill="none" extrusionOk="0">
                      <a:moveTo>
                        <a:pt x="0" y="1"/>
                      </a:moveTo>
                      <a:cubicBezTo>
                        <a:pt x="0" y="1"/>
                        <a:pt x="6038" y="2303"/>
                        <a:pt x="15078" y="1836"/>
                      </a:cubicBezTo>
                    </a:path>
                  </a:pathLst>
                </a:custGeom>
                <a:solidFill>
                  <a:schemeClr val="dk2"/>
                </a:solidFill>
                <a:ln w="19050" cap="rnd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6" name="Google Shape;1366;p41"/>
                <p:cNvSpPr/>
                <p:nvPr/>
              </p:nvSpPr>
              <p:spPr>
                <a:xfrm flipH="1">
                  <a:off x="6938623" y="2130610"/>
                  <a:ext cx="120504" cy="1180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9" h="6211" extrusionOk="0">
                      <a:moveTo>
                        <a:pt x="5611" y="0"/>
                      </a:moveTo>
                      <a:cubicBezTo>
                        <a:pt x="5518" y="0"/>
                        <a:pt x="5425" y="24"/>
                        <a:pt x="5337" y="72"/>
                      </a:cubicBezTo>
                      <a:cubicBezTo>
                        <a:pt x="1635" y="1874"/>
                        <a:pt x="0" y="3775"/>
                        <a:pt x="501" y="5743"/>
                      </a:cubicBezTo>
                      <a:cubicBezTo>
                        <a:pt x="567" y="6043"/>
                        <a:pt x="834" y="6210"/>
                        <a:pt x="1134" y="6210"/>
                      </a:cubicBezTo>
                      <a:lnTo>
                        <a:pt x="1235" y="6210"/>
                      </a:lnTo>
                      <a:cubicBezTo>
                        <a:pt x="1568" y="6110"/>
                        <a:pt x="1802" y="5776"/>
                        <a:pt x="1702" y="5443"/>
                      </a:cubicBezTo>
                      <a:cubicBezTo>
                        <a:pt x="1235" y="3742"/>
                        <a:pt x="4137" y="2040"/>
                        <a:pt x="5871" y="1206"/>
                      </a:cubicBezTo>
                      <a:cubicBezTo>
                        <a:pt x="6205" y="1040"/>
                        <a:pt x="6338" y="639"/>
                        <a:pt x="6171" y="373"/>
                      </a:cubicBezTo>
                      <a:cubicBezTo>
                        <a:pt x="6053" y="136"/>
                        <a:pt x="5835" y="0"/>
                        <a:pt x="561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7" name="Google Shape;1367;p41"/>
                <p:cNvSpPr/>
                <p:nvPr/>
              </p:nvSpPr>
              <p:spPr>
                <a:xfrm flipH="1">
                  <a:off x="6820050" y="2086467"/>
                  <a:ext cx="85621" cy="423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04" h="2228" extrusionOk="0">
                      <a:moveTo>
                        <a:pt x="3844" y="0"/>
                      </a:moveTo>
                      <a:cubicBezTo>
                        <a:pt x="3787" y="0"/>
                        <a:pt x="3728" y="8"/>
                        <a:pt x="3670" y="26"/>
                      </a:cubicBezTo>
                      <a:cubicBezTo>
                        <a:pt x="3603" y="26"/>
                        <a:pt x="2269" y="393"/>
                        <a:pt x="501" y="1027"/>
                      </a:cubicBezTo>
                      <a:cubicBezTo>
                        <a:pt x="168" y="1127"/>
                        <a:pt x="1" y="1460"/>
                        <a:pt x="134" y="1794"/>
                      </a:cubicBezTo>
                      <a:cubicBezTo>
                        <a:pt x="234" y="2061"/>
                        <a:pt x="468" y="2228"/>
                        <a:pt x="735" y="2228"/>
                      </a:cubicBezTo>
                      <a:lnTo>
                        <a:pt x="935" y="2228"/>
                      </a:lnTo>
                      <a:cubicBezTo>
                        <a:pt x="2636" y="1594"/>
                        <a:pt x="3970" y="1227"/>
                        <a:pt x="3970" y="1227"/>
                      </a:cubicBezTo>
                      <a:cubicBezTo>
                        <a:pt x="4304" y="1127"/>
                        <a:pt x="4504" y="793"/>
                        <a:pt x="4437" y="460"/>
                      </a:cubicBezTo>
                      <a:cubicBezTo>
                        <a:pt x="4355" y="184"/>
                        <a:pt x="4113" y="0"/>
                        <a:pt x="3844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8" name="Google Shape;1368;p41"/>
                <p:cNvSpPr/>
                <p:nvPr/>
              </p:nvSpPr>
              <p:spPr>
                <a:xfrm flipH="1">
                  <a:off x="6314026" y="2338074"/>
                  <a:ext cx="637938" cy="1154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58" h="6072" fill="none" extrusionOk="0">
                      <a:moveTo>
                        <a:pt x="33558" y="4737"/>
                      </a:moveTo>
                      <a:cubicBezTo>
                        <a:pt x="28121" y="5471"/>
                        <a:pt x="21950" y="6071"/>
                        <a:pt x="18948" y="5704"/>
                      </a:cubicBezTo>
                      <a:cubicBezTo>
                        <a:pt x="12009" y="4804"/>
                        <a:pt x="4537" y="2669"/>
                        <a:pt x="1" y="0"/>
                      </a:cubicBezTo>
                    </a:path>
                  </a:pathLst>
                </a:custGeom>
                <a:solidFill>
                  <a:schemeClr val="dk2"/>
                </a:solidFill>
                <a:ln w="19050" cap="rnd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69" name="Google Shape;1369;p41"/>
                <p:cNvSpPr/>
                <p:nvPr/>
              </p:nvSpPr>
              <p:spPr>
                <a:xfrm flipH="1">
                  <a:off x="6114310" y="2393813"/>
                  <a:ext cx="1686776" cy="6506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8731" h="34229" extrusionOk="0">
                      <a:moveTo>
                        <a:pt x="86397" y="1"/>
                      </a:moveTo>
                      <a:cubicBezTo>
                        <a:pt x="86264" y="1"/>
                        <a:pt x="86130" y="13"/>
                        <a:pt x="85995" y="37"/>
                      </a:cubicBezTo>
                      <a:cubicBezTo>
                        <a:pt x="85095" y="204"/>
                        <a:pt x="83894" y="371"/>
                        <a:pt x="82559" y="571"/>
                      </a:cubicBezTo>
                      <a:cubicBezTo>
                        <a:pt x="82159" y="604"/>
                        <a:pt x="81959" y="938"/>
                        <a:pt x="81992" y="1271"/>
                      </a:cubicBezTo>
                      <a:cubicBezTo>
                        <a:pt x="82051" y="1596"/>
                        <a:pt x="82320" y="1816"/>
                        <a:pt x="82612" y="1816"/>
                      </a:cubicBezTo>
                      <a:cubicBezTo>
                        <a:pt x="82650" y="1816"/>
                        <a:pt x="82688" y="1813"/>
                        <a:pt x="82726" y="1805"/>
                      </a:cubicBezTo>
                      <a:cubicBezTo>
                        <a:pt x="84060" y="1605"/>
                        <a:pt x="85261" y="1438"/>
                        <a:pt x="86162" y="1271"/>
                      </a:cubicBezTo>
                      <a:cubicBezTo>
                        <a:pt x="86214" y="1266"/>
                        <a:pt x="86264" y="1263"/>
                        <a:pt x="86314" y="1263"/>
                      </a:cubicBezTo>
                      <a:cubicBezTo>
                        <a:pt x="86588" y="1263"/>
                        <a:pt x="86837" y="1346"/>
                        <a:pt x="87063" y="1572"/>
                      </a:cubicBezTo>
                      <a:cubicBezTo>
                        <a:pt x="87263" y="1805"/>
                        <a:pt x="87363" y="2105"/>
                        <a:pt x="87296" y="2439"/>
                      </a:cubicBezTo>
                      <a:cubicBezTo>
                        <a:pt x="86462" y="6975"/>
                        <a:pt x="83260" y="14781"/>
                        <a:pt x="71218" y="16249"/>
                      </a:cubicBezTo>
                      <a:cubicBezTo>
                        <a:pt x="60577" y="17550"/>
                        <a:pt x="56574" y="20118"/>
                        <a:pt x="51938" y="23120"/>
                      </a:cubicBezTo>
                      <a:cubicBezTo>
                        <a:pt x="47768" y="25789"/>
                        <a:pt x="43031" y="28891"/>
                        <a:pt x="32223" y="31760"/>
                      </a:cubicBezTo>
                      <a:cubicBezTo>
                        <a:pt x="29113" y="32584"/>
                        <a:pt x="26099" y="32938"/>
                        <a:pt x="23214" y="32938"/>
                      </a:cubicBezTo>
                      <a:cubicBezTo>
                        <a:pt x="14191" y="32938"/>
                        <a:pt x="6444" y="29468"/>
                        <a:pt x="1035" y="26056"/>
                      </a:cubicBezTo>
                      <a:cubicBezTo>
                        <a:pt x="927" y="25996"/>
                        <a:pt x="807" y="25966"/>
                        <a:pt x="690" y="25966"/>
                      </a:cubicBezTo>
                      <a:cubicBezTo>
                        <a:pt x="478" y="25966"/>
                        <a:pt x="274" y="26063"/>
                        <a:pt x="167" y="26256"/>
                      </a:cubicBezTo>
                      <a:cubicBezTo>
                        <a:pt x="0" y="26556"/>
                        <a:pt x="67" y="26956"/>
                        <a:pt x="367" y="27123"/>
                      </a:cubicBezTo>
                      <a:cubicBezTo>
                        <a:pt x="5905" y="30626"/>
                        <a:pt x="13910" y="34228"/>
                        <a:pt x="23217" y="34228"/>
                      </a:cubicBezTo>
                      <a:cubicBezTo>
                        <a:pt x="26186" y="34228"/>
                        <a:pt x="29321" y="33828"/>
                        <a:pt x="32557" y="32927"/>
                      </a:cubicBezTo>
                      <a:cubicBezTo>
                        <a:pt x="43565" y="29992"/>
                        <a:pt x="48402" y="26890"/>
                        <a:pt x="52638" y="24121"/>
                      </a:cubicBezTo>
                      <a:cubicBezTo>
                        <a:pt x="57141" y="21219"/>
                        <a:pt x="61044" y="18717"/>
                        <a:pt x="71385" y="17450"/>
                      </a:cubicBezTo>
                      <a:cubicBezTo>
                        <a:pt x="84661" y="15882"/>
                        <a:pt x="87796" y="6575"/>
                        <a:pt x="88564" y="2639"/>
                      </a:cubicBezTo>
                      <a:cubicBezTo>
                        <a:pt x="88730" y="1939"/>
                        <a:pt x="88464" y="1238"/>
                        <a:pt x="87963" y="704"/>
                      </a:cubicBezTo>
                      <a:cubicBezTo>
                        <a:pt x="87555" y="241"/>
                        <a:pt x="86990" y="1"/>
                        <a:pt x="8639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0" name="Google Shape;1370;p41"/>
                <p:cNvSpPr/>
                <p:nvPr/>
              </p:nvSpPr>
              <p:spPr>
                <a:xfrm flipH="1">
                  <a:off x="7369267" y="2544169"/>
                  <a:ext cx="1059636" cy="1206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741" h="63446" extrusionOk="0">
                      <a:moveTo>
                        <a:pt x="25586" y="0"/>
                      </a:moveTo>
                      <a:cubicBezTo>
                        <a:pt x="1" y="19181"/>
                        <a:pt x="16846" y="31390"/>
                        <a:pt x="25653" y="41764"/>
                      </a:cubicBezTo>
                      <a:cubicBezTo>
                        <a:pt x="34425" y="52138"/>
                        <a:pt x="35860" y="63446"/>
                        <a:pt x="35860" y="63446"/>
                      </a:cubicBezTo>
                      <a:cubicBezTo>
                        <a:pt x="35860" y="63446"/>
                        <a:pt x="54740" y="54206"/>
                        <a:pt x="55107" y="44899"/>
                      </a:cubicBezTo>
                      <a:cubicBezTo>
                        <a:pt x="55741" y="29989"/>
                        <a:pt x="25586" y="1"/>
                        <a:pt x="2558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1" name="Google Shape;1371;p41"/>
                <p:cNvSpPr/>
                <p:nvPr/>
              </p:nvSpPr>
              <p:spPr>
                <a:xfrm flipH="1">
                  <a:off x="7360379" y="2532991"/>
                  <a:ext cx="864955" cy="12293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500" h="64668" extrusionOk="0">
                      <a:moveTo>
                        <a:pt x="14895" y="0"/>
                      </a:moveTo>
                      <a:cubicBezTo>
                        <a:pt x="14757" y="0"/>
                        <a:pt x="14622" y="42"/>
                        <a:pt x="14511" y="121"/>
                      </a:cubicBezTo>
                      <a:cubicBezTo>
                        <a:pt x="5838" y="6626"/>
                        <a:pt x="1335" y="12797"/>
                        <a:pt x="734" y="18968"/>
                      </a:cubicBezTo>
                      <a:cubicBezTo>
                        <a:pt x="1" y="26941"/>
                        <a:pt x="5905" y="33379"/>
                        <a:pt x="11175" y="39116"/>
                      </a:cubicBezTo>
                      <a:cubicBezTo>
                        <a:pt x="12343" y="40350"/>
                        <a:pt x="13477" y="41584"/>
                        <a:pt x="14478" y="42785"/>
                      </a:cubicBezTo>
                      <a:cubicBezTo>
                        <a:pt x="23017" y="52859"/>
                        <a:pt x="24518" y="64001"/>
                        <a:pt x="24518" y="64134"/>
                      </a:cubicBezTo>
                      <a:cubicBezTo>
                        <a:pt x="24551" y="64301"/>
                        <a:pt x="24685" y="64501"/>
                        <a:pt x="24852" y="64601"/>
                      </a:cubicBezTo>
                      <a:cubicBezTo>
                        <a:pt x="24952" y="64634"/>
                        <a:pt x="25052" y="64668"/>
                        <a:pt x="25152" y="64668"/>
                      </a:cubicBezTo>
                      <a:lnTo>
                        <a:pt x="25485" y="64668"/>
                      </a:lnTo>
                      <a:cubicBezTo>
                        <a:pt x="26253" y="64234"/>
                        <a:pt x="44699" y="55128"/>
                        <a:pt x="45099" y="45554"/>
                      </a:cubicBezTo>
                      <a:cubicBezTo>
                        <a:pt x="45500" y="36881"/>
                        <a:pt x="35726" y="23338"/>
                        <a:pt x="27520" y="13498"/>
                      </a:cubicBezTo>
                      <a:cubicBezTo>
                        <a:pt x="27406" y="13365"/>
                        <a:pt x="27216" y="13286"/>
                        <a:pt x="27031" y="13286"/>
                      </a:cubicBezTo>
                      <a:cubicBezTo>
                        <a:pt x="26891" y="13286"/>
                        <a:pt x="26753" y="13331"/>
                        <a:pt x="26653" y="13431"/>
                      </a:cubicBezTo>
                      <a:cubicBezTo>
                        <a:pt x="26386" y="13631"/>
                        <a:pt x="26353" y="14031"/>
                        <a:pt x="26553" y="14298"/>
                      </a:cubicBezTo>
                      <a:cubicBezTo>
                        <a:pt x="34659" y="23939"/>
                        <a:pt x="44199" y="37181"/>
                        <a:pt x="43865" y="45487"/>
                      </a:cubicBezTo>
                      <a:cubicBezTo>
                        <a:pt x="43532" y="53293"/>
                        <a:pt x="29188" y="61299"/>
                        <a:pt x="25686" y="63133"/>
                      </a:cubicBezTo>
                      <a:cubicBezTo>
                        <a:pt x="25152" y="60231"/>
                        <a:pt x="22984" y="50858"/>
                        <a:pt x="15478" y="41985"/>
                      </a:cubicBezTo>
                      <a:cubicBezTo>
                        <a:pt x="14411" y="40784"/>
                        <a:pt x="13310" y="39583"/>
                        <a:pt x="12143" y="38282"/>
                      </a:cubicBezTo>
                      <a:cubicBezTo>
                        <a:pt x="7072" y="32778"/>
                        <a:pt x="1335" y="26507"/>
                        <a:pt x="2035" y="19102"/>
                      </a:cubicBezTo>
                      <a:cubicBezTo>
                        <a:pt x="2569" y="13364"/>
                        <a:pt x="6805" y="7627"/>
                        <a:pt x="14878" y="1456"/>
                      </a:cubicBezTo>
                      <a:cubicBezTo>
                        <a:pt x="15879" y="2490"/>
                        <a:pt x="18947" y="5592"/>
                        <a:pt x="22583" y="9762"/>
                      </a:cubicBezTo>
                      <a:cubicBezTo>
                        <a:pt x="22705" y="9883"/>
                        <a:pt x="22871" y="9941"/>
                        <a:pt x="23040" y="9941"/>
                      </a:cubicBezTo>
                      <a:cubicBezTo>
                        <a:pt x="23197" y="9941"/>
                        <a:pt x="23356" y="9891"/>
                        <a:pt x="23484" y="9795"/>
                      </a:cubicBezTo>
                      <a:cubicBezTo>
                        <a:pt x="23717" y="9595"/>
                        <a:pt x="23717" y="9161"/>
                        <a:pt x="23517" y="8928"/>
                      </a:cubicBezTo>
                      <a:cubicBezTo>
                        <a:pt x="18914" y="3757"/>
                        <a:pt x="15378" y="188"/>
                        <a:pt x="15345" y="155"/>
                      </a:cubicBezTo>
                      <a:cubicBezTo>
                        <a:pt x="15205" y="50"/>
                        <a:pt x="15048" y="0"/>
                        <a:pt x="1489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2" name="Google Shape;1372;p41"/>
                <p:cNvSpPr/>
                <p:nvPr/>
              </p:nvSpPr>
              <p:spPr>
                <a:xfrm flipH="1">
                  <a:off x="7527128" y="3304750"/>
                  <a:ext cx="169322" cy="161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07" h="8515" extrusionOk="0">
                      <a:moveTo>
                        <a:pt x="4458" y="0"/>
                      </a:moveTo>
                      <a:cubicBezTo>
                        <a:pt x="4319" y="0"/>
                        <a:pt x="4178" y="7"/>
                        <a:pt x="4037" y="21"/>
                      </a:cubicBezTo>
                      <a:cubicBezTo>
                        <a:pt x="1702" y="255"/>
                        <a:pt x="0" y="2323"/>
                        <a:pt x="201" y="4658"/>
                      </a:cubicBezTo>
                      <a:cubicBezTo>
                        <a:pt x="420" y="6851"/>
                        <a:pt x="2258" y="8515"/>
                        <a:pt x="4444" y="8515"/>
                      </a:cubicBezTo>
                      <a:cubicBezTo>
                        <a:pt x="4585" y="8515"/>
                        <a:pt x="4727" y="8508"/>
                        <a:pt x="4871" y="8494"/>
                      </a:cubicBezTo>
                      <a:cubicBezTo>
                        <a:pt x="7206" y="8260"/>
                        <a:pt x="8907" y="6192"/>
                        <a:pt x="8673" y="3857"/>
                      </a:cubicBezTo>
                      <a:cubicBezTo>
                        <a:pt x="8485" y="1664"/>
                        <a:pt x="6619" y="0"/>
                        <a:pt x="445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3" name="Google Shape;1373;p41"/>
                <p:cNvSpPr/>
                <p:nvPr/>
              </p:nvSpPr>
              <p:spPr>
                <a:xfrm flipH="1">
                  <a:off x="7484010" y="2581031"/>
                  <a:ext cx="532679" cy="668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021" h="35155" extrusionOk="0">
                      <a:moveTo>
                        <a:pt x="691" y="1"/>
                      </a:moveTo>
                      <a:cubicBezTo>
                        <a:pt x="505" y="1"/>
                        <a:pt x="315" y="77"/>
                        <a:pt x="200" y="230"/>
                      </a:cubicBezTo>
                      <a:cubicBezTo>
                        <a:pt x="0" y="463"/>
                        <a:pt x="33" y="897"/>
                        <a:pt x="300" y="1097"/>
                      </a:cubicBezTo>
                      <a:cubicBezTo>
                        <a:pt x="434" y="1230"/>
                        <a:pt x="15678" y="14407"/>
                        <a:pt x="26819" y="34821"/>
                      </a:cubicBezTo>
                      <a:cubicBezTo>
                        <a:pt x="26919" y="35021"/>
                        <a:pt x="27153" y="35155"/>
                        <a:pt x="27353" y="35155"/>
                      </a:cubicBezTo>
                      <a:cubicBezTo>
                        <a:pt x="27420" y="35155"/>
                        <a:pt x="27520" y="35121"/>
                        <a:pt x="27586" y="35088"/>
                      </a:cubicBezTo>
                      <a:cubicBezTo>
                        <a:pt x="27887" y="34921"/>
                        <a:pt x="28020" y="34554"/>
                        <a:pt x="27853" y="34254"/>
                      </a:cubicBezTo>
                      <a:cubicBezTo>
                        <a:pt x="16579" y="13573"/>
                        <a:pt x="1234" y="263"/>
                        <a:pt x="1067" y="130"/>
                      </a:cubicBezTo>
                      <a:cubicBezTo>
                        <a:pt x="967" y="44"/>
                        <a:pt x="831" y="1"/>
                        <a:pt x="69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4" name="Google Shape;1374;p41"/>
                <p:cNvSpPr/>
                <p:nvPr/>
              </p:nvSpPr>
              <p:spPr>
                <a:xfrm flipH="1">
                  <a:off x="5581550" y="2994990"/>
                  <a:ext cx="178200" cy="1972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74" h="10378" extrusionOk="0">
                      <a:moveTo>
                        <a:pt x="1671" y="0"/>
                      </a:moveTo>
                      <a:cubicBezTo>
                        <a:pt x="1360" y="0"/>
                        <a:pt x="1065" y="225"/>
                        <a:pt x="1034" y="537"/>
                      </a:cubicBezTo>
                      <a:cubicBezTo>
                        <a:pt x="1001" y="737"/>
                        <a:pt x="867" y="971"/>
                        <a:pt x="701" y="1204"/>
                      </a:cubicBezTo>
                      <a:lnTo>
                        <a:pt x="434" y="1571"/>
                      </a:lnTo>
                      <a:cubicBezTo>
                        <a:pt x="67" y="2272"/>
                        <a:pt x="0" y="3139"/>
                        <a:pt x="601" y="3673"/>
                      </a:cubicBezTo>
                      <a:cubicBezTo>
                        <a:pt x="996" y="3983"/>
                        <a:pt x="1486" y="4007"/>
                        <a:pt x="1830" y="4007"/>
                      </a:cubicBezTo>
                      <a:cubicBezTo>
                        <a:pt x="1893" y="4007"/>
                        <a:pt x="1950" y="4006"/>
                        <a:pt x="2002" y="4006"/>
                      </a:cubicBezTo>
                      <a:cubicBezTo>
                        <a:pt x="2502" y="3973"/>
                        <a:pt x="3002" y="3956"/>
                        <a:pt x="3503" y="3956"/>
                      </a:cubicBezTo>
                      <a:cubicBezTo>
                        <a:pt x="4003" y="3956"/>
                        <a:pt x="4503" y="3973"/>
                        <a:pt x="5004" y="4006"/>
                      </a:cubicBezTo>
                      <a:cubicBezTo>
                        <a:pt x="6171" y="4073"/>
                        <a:pt x="7439" y="4273"/>
                        <a:pt x="7839" y="5040"/>
                      </a:cubicBezTo>
                      <a:cubicBezTo>
                        <a:pt x="8039" y="5507"/>
                        <a:pt x="8039" y="5874"/>
                        <a:pt x="7839" y="6308"/>
                      </a:cubicBezTo>
                      <a:cubicBezTo>
                        <a:pt x="7105" y="7809"/>
                        <a:pt x="3903" y="8843"/>
                        <a:pt x="2735" y="9143"/>
                      </a:cubicBezTo>
                      <a:cubicBezTo>
                        <a:pt x="2402" y="9210"/>
                        <a:pt x="2202" y="9544"/>
                        <a:pt x="2268" y="9877"/>
                      </a:cubicBezTo>
                      <a:cubicBezTo>
                        <a:pt x="2368" y="10177"/>
                        <a:pt x="2602" y="10378"/>
                        <a:pt x="2902" y="10378"/>
                      </a:cubicBezTo>
                      <a:cubicBezTo>
                        <a:pt x="2936" y="10378"/>
                        <a:pt x="3002" y="10378"/>
                        <a:pt x="3102" y="10244"/>
                      </a:cubicBezTo>
                      <a:cubicBezTo>
                        <a:pt x="3569" y="10177"/>
                        <a:pt x="7906" y="9043"/>
                        <a:pt x="9040" y="6742"/>
                      </a:cubicBezTo>
                      <a:cubicBezTo>
                        <a:pt x="9373" y="6041"/>
                        <a:pt x="9373" y="5241"/>
                        <a:pt x="9040" y="4473"/>
                      </a:cubicBezTo>
                      <a:cubicBezTo>
                        <a:pt x="8339" y="2906"/>
                        <a:pt x="6371" y="2805"/>
                        <a:pt x="5170" y="2705"/>
                      </a:cubicBezTo>
                      <a:cubicBezTo>
                        <a:pt x="4637" y="2689"/>
                        <a:pt x="4103" y="2680"/>
                        <a:pt x="3574" y="2680"/>
                      </a:cubicBezTo>
                      <a:cubicBezTo>
                        <a:pt x="3044" y="2680"/>
                        <a:pt x="2519" y="2689"/>
                        <a:pt x="2002" y="2705"/>
                      </a:cubicBezTo>
                      <a:cubicBezTo>
                        <a:pt x="1868" y="2705"/>
                        <a:pt x="1568" y="2705"/>
                        <a:pt x="1501" y="2672"/>
                      </a:cubicBezTo>
                      <a:cubicBezTo>
                        <a:pt x="1434" y="2672"/>
                        <a:pt x="1401" y="2405"/>
                        <a:pt x="1568" y="2172"/>
                      </a:cubicBezTo>
                      <a:cubicBezTo>
                        <a:pt x="1668" y="2072"/>
                        <a:pt x="1701" y="1972"/>
                        <a:pt x="1768" y="1871"/>
                      </a:cubicBezTo>
                      <a:cubicBezTo>
                        <a:pt x="2002" y="1538"/>
                        <a:pt x="2202" y="1171"/>
                        <a:pt x="2268" y="704"/>
                      </a:cubicBezTo>
                      <a:cubicBezTo>
                        <a:pt x="2335" y="370"/>
                        <a:pt x="2068" y="37"/>
                        <a:pt x="1735" y="3"/>
                      </a:cubicBezTo>
                      <a:cubicBezTo>
                        <a:pt x="1713" y="1"/>
                        <a:pt x="1692" y="0"/>
                        <a:pt x="167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5" name="Google Shape;1375;p41"/>
                <p:cNvSpPr/>
                <p:nvPr/>
              </p:nvSpPr>
              <p:spPr>
                <a:xfrm flipH="1">
                  <a:off x="6776941" y="1271135"/>
                  <a:ext cx="627159" cy="6914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91" h="36372" extrusionOk="0">
                      <a:moveTo>
                        <a:pt x="2139" y="1"/>
                      </a:moveTo>
                      <a:cubicBezTo>
                        <a:pt x="1691" y="1"/>
                        <a:pt x="1236" y="161"/>
                        <a:pt x="867" y="484"/>
                      </a:cubicBezTo>
                      <a:cubicBezTo>
                        <a:pt x="67" y="1151"/>
                        <a:pt x="0" y="2352"/>
                        <a:pt x="701" y="3152"/>
                      </a:cubicBezTo>
                      <a:lnTo>
                        <a:pt x="29454" y="35709"/>
                      </a:lnTo>
                      <a:cubicBezTo>
                        <a:pt x="29817" y="36144"/>
                        <a:pt x="30337" y="36372"/>
                        <a:pt x="30865" y="36372"/>
                      </a:cubicBezTo>
                      <a:cubicBezTo>
                        <a:pt x="31308" y="36372"/>
                        <a:pt x="31757" y="36211"/>
                        <a:pt x="32123" y="35876"/>
                      </a:cubicBezTo>
                      <a:cubicBezTo>
                        <a:pt x="32890" y="35242"/>
                        <a:pt x="32990" y="34008"/>
                        <a:pt x="32290" y="33207"/>
                      </a:cubicBezTo>
                      <a:lnTo>
                        <a:pt x="3536" y="650"/>
                      </a:lnTo>
                      <a:cubicBezTo>
                        <a:pt x="3176" y="219"/>
                        <a:pt x="2662" y="1"/>
                        <a:pt x="2139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6" name="Google Shape;1376;p41"/>
                <p:cNvSpPr/>
                <p:nvPr/>
              </p:nvSpPr>
              <p:spPr>
                <a:xfrm flipH="1">
                  <a:off x="6764261" y="1236479"/>
                  <a:ext cx="626532" cy="691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58" h="36369" extrusionOk="0">
                      <a:moveTo>
                        <a:pt x="2140" y="0"/>
                      </a:moveTo>
                      <a:cubicBezTo>
                        <a:pt x="1695" y="0"/>
                        <a:pt x="1250" y="153"/>
                        <a:pt x="901" y="472"/>
                      </a:cubicBezTo>
                      <a:cubicBezTo>
                        <a:pt x="101" y="1139"/>
                        <a:pt x="1" y="2373"/>
                        <a:pt x="734" y="3140"/>
                      </a:cubicBezTo>
                      <a:lnTo>
                        <a:pt x="29455" y="35730"/>
                      </a:lnTo>
                      <a:cubicBezTo>
                        <a:pt x="29819" y="36149"/>
                        <a:pt x="30341" y="36369"/>
                        <a:pt x="30871" y="36369"/>
                      </a:cubicBezTo>
                      <a:cubicBezTo>
                        <a:pt x="31313" y="36369"/>
                        <a:pt x="31759" y="36216"/>
                        <a:pt x="32123" y="35897"/>
                      </a:cubicBezTo>
                      <a:cubicBezTo>
                        <a:pt x="32924" y="35163"/>
                        <a:pt x="32957" y="33996"/>
                        <a:pt x="32290" y="33195"/>
                      </a:cubicBezTo>
                      <a:lnTo>
                        <a:pt x="3570" y="639"/>
                      </a:lnTo>
                      <a:cubicBezTo>
                        <a:pt x="3206" y="220"/>
                        <a:pt x="2674" y="0"/>
                        <a:pt x="214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77" name="Google Shape;1377;p41"/>
                <p:cNvSpPr/>
                <p:nvPr/>
              </p:nvSpPr>
              <p:spPr>
                <a:xfrm flipH="1">
                  <a:off x="6750954" y="1224996"/>
                  <a:ext cx="652518" cy="7141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25" h="37569" extrusionOk="0">
                      <a:moveTo>
                        <a:pt x="2802" y="1209"/>
                      </a:moveTo>
                      <a:cubicBezTo>
                        <a:pt x="3136" y="1209"/>
                        <a:pt x="3470" y="1376"/>
                        <a:pt x="3770" y="1610"/>
                      </a:cubicBezTo>
                      <a:lnTo>
                        <a:pt x="32490" y="34200"/>
                      </a:lnTo>
                      <a:cubicBezTo>
                        <a:pt x="32957" y="34733"/>
                        <a:pt x="32924" y="35534"/>
                        <a:pt x="32357" y="35968"/>
                      </a:cubicBezTo>
                      <a:cubicBezTo>
                        <a:pt x="32163" y="36189"/>
                        <a:pt x="31901" y="36318"/>
                        <a:pt x="31627" y="36318"/>
                      </a:cubicBezTo>
                      <a:cubicBezTo>
                        <a:pt x="31571" y="36318"/>
                        <a:pt x="31513" y="36313"/>
                        <a:pt x="31456" y="36301"/>
                      </a:cubicBezTo>
                      <a:cubicBezTo>
                        <a:pt x="31123" y="36301"/>
                        <a:pt x="30789" y="36134"/>
                        <a:pt x="30589" y="35901"/>
                      </a:cubicBezTo>
                      <a:lnTo>
                        <a:pt x="1835" y="3344"/>
                      </a:lnTo>
                      <a:cubicBezTo>
                        <a:pt x="1401" y="2810"/>
                        <a:pt x="1435" y="2010"/>
                        <a:pt x="1968" y="1543"/>
                      </a:cubicBezTo>
                      <a:cubicBezTo>
                        <a:pt x="2235" y="1343"/>
                        <a:pt x="2502" y="1209"/>
                        <a:pt x="2802" y="1209"/>
                      </a:cubicBezTo>
                      <a:close/>
                      <a:moveTo>
                        <a:pt x="2806" y="0"/>
                      </a:moveTo>
                      <a:cubicBezTo>
                        <a:pt x="2211" y="0"/>
                        <a:pt x="1612" y="211"/>
                        <a:pt x="1135" y="642"/>
                      </a:cubicBezTo>
                      <a:cubicBezTo>
                        <a:pt x="100" y="1543"/>
                        <a:pt x="0" y="3144"/>
                        <a:pt x="934" y="4178"/>
                      </a:cubicBezTo>
                      <a:lnTo>
                        <a:pt x="29655" y="36735"/>
                      </a:lnTo>
                      <a:cubicBezTo>
                        <a:pt x="30155" y="37268"/>
                        <a:pt x="30822" y="37569"/>
                        <a:pt x="31523" y="37569"/>
                      </a:cubicBezTo>
                      <a:cubicBezTo>
                        <a:pt x="32123" y="37569"/>
                        <a:pt x="32690" y="37402"/>
                        <a:pt x="33191" y="36935"/>
                      </a:cubicBezTo>
                      <a:cubicBezTo>
                        <a:pt x="34258" y="36034"/>
                        <a:pt x="34325" y="34433"/>
                        <a:pt x="33424" y="33399"/>
                      </a:cubicBezTo>
                      <a:lnTo>
                        <a:pt x="4670" y="842"/>
                      </a:lnTo>
                      <a:cubicBezTo>
                        <a:pt x="4186" y="286"/>
                        <a:pt x="3498" y="0"/>
                        <a:pt x="280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383" name="Google Shape;1383;p41"/>
            <p:cNvSpPr txBox="1"/>
            <p:nvPr/>
          </p:nvSpPr>
          <p:spPr>
            <a:xfrm>
              <a:off x="5667012" y="1417041"/>
              <a:ext cx="1898400" cy="40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DENOTAÇÃO</a:t>
              </a:r>
              <a:endParaRPr sz="20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384" name="Google Shape;1384;p41"/>
            <p:cNvSpPr txBox="1"/>
            <p:nvPr/>
          </p:nvSpPr>
          <p:spPr>
            <a:xfrm flipH="1">
              <a:off x="4884390" y="1728341"/>
              <a:ext cx="2234342" cy="28309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just"/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 denotação é o uso das palavras no </a:t>
              </a:r>
              <a:r>
                <a:rPr lang="pt-BR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sentido próprio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, ou seja, no sentido do dicionário, que chamamos de </a:t>
              </a:r>
              <a:r>
                <a:rPr lang="pt-BR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literal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</a:t>
              </a:r>
            </a:p>
            <a:p>
              <a:pPr algn="just"/>
              <a:endParaRPr lang="pt-B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algn="just"/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Ela é </a:t>
              </a:r>
              <a:r>
                <a:rPr lang="pt-BR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objetiva e precisa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. A sua intenção é transmitir uma mensagem que não deixe espaço para outras interpretações.</a:t>
              </a:r>
            </a:p>
          </p:txBody>
        </p:sp>
      </p:grpSp>
      <p:grpSp>
        <p:nvGrpSpPr>
          <p:cNvPr id="1387" name="Google Shape;1387;p41"/>
          <p:cNvGrpSpPr/>
          <p:nvPr/>
        </p:nvGrpSpPr>
        <p:grpSpPr>
          <a:xfrm>
            <a:off x="4324475" y="1583668"/>
            <a:ext cx="317722" cy="2538663"/>
            <a:chOff x="3967219" y="1583681"/>
            <a:chExt cx="235262" cy="2538663"/>
          </a:xfrm>
        </p:grpSpPr>
        <p:grpSp>
          <p:nvGrpSpPr>
            <p:cNvPr id="1388" name="Google Shape;1388;p41"/>
            <p:cNvGrpSpPr/>
            <p:nvPr/>
          </p:nvGrpSpPr>
          <p:grpSpPr>
            <a:xfrm rot="10800000">
              <a:off x="3967219" y="3915542"/>
              <a:ext cx="235262" cy="206802"/>
              <a:chOff x="1542850" y="1871875"/>
              <a:chExt cx="276000" cy="254400"/>
            </a:xfrm>
          </p:grpSpPr>
          <p:sp>
            <p:nvSpPr>
              <p:cNvPr id="1389" name="Google Shape;1389;p41"/>
              <p:cNvSpPr/>
              <p:nvPr/>
            </p:nvSpPr>
            <p:spPr>
              <a:xfrm>
                <a:off x="1542850" y="18718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0" name="Google Shape;1390;p41"/>
              <p:cNvSpPr/>
              <p:nvPr/>
            </p:nvSpPr>
            <p:spPr>
              <a:xfrm>
                <a:off x="1542850" y="20563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91" name="Google Shape;1391;p41"/>
            <p:cNvGrpSpPr/>
            <p:nvPr/>
          </p:nvGrpSpPr>
          <p:grpSpPr>
            <a:xfrm rot="10800000">
              <a:off x="3967219" y="3482389"/>
              <a:ext cx="235262" cy="206802"/>
              <a:chOff x="1542850" y="1871875"/>
              <a:chExt cx="276000" cy="254400"/>
            </a:xfrm>
          </p:grpSpPr>
          <p:sp>
            <p:nvSpPr>
              <p:cNvPr id="1392" name="Google Shape;1392;p41"/>
              <p:cNvSpPr/>
              <p:nvPr/>
            </p:nvSpPr>
            <p:spPr>
              <a:xfrm>
                <a:off x="1542850" y="18718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3" name="Google Shape;1393;p41"/>
              <p:cNvSpPr/>
              <p:nvPr/>
            </p:nvSpPr>
            <p:spPr>
              <a:xfrm>
                <a:off x="1542850" y="20563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94" name="Google Shape;1394;p41"/>
            <p:cNvGrpSpPr/>
            <p:nvPr/>
          </p:nvGrpSpPr>
          <p:grpSpPr>
            <a:xfrm rot="10800000">
              <a:off x="3967219" y="2016835"/>
              <a:ext cx="235262" cy="206802"/>
              <a:chOff x="1542850" y="1871875"/>
              <a:chExt cx="276000" cy="254400"/>
            </a:xfrm>
          </p:grpSpPr>
          <p:sp>
            <p:nvSpPr>
              <p:cNvPr id="1395" name="Google Shape;1395;p41"/>
              <p:cNvSpPr/>
              <p:nvPr/>
            </p:nvSpPr>
            <p:spPr>
              <a:xfrm>
                <a:off x="1542850" y="18718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6" name="Google Shape;1396;p41"/>
              <p:cNvSpPr/>
              <p:nvPr/>
            </p:nvSpPr>
            <p:spPr>
              <a:xfrm>
                <a:off x="1542850" y="20563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97" name="Google Shape;1397;p41"/>
            <p:cNvGrpSpPr/>
            <p:nvPr/>
          </p:nvGrpSpPr>
          <p:grpSpPr>
            <a:xfrm rot="10800000">
              <a:off x="3967219" y="1583681"/>
              <a:ext cx="235262" cy="206802"/>
              <a:chOff x="1542850" y="1871875"/>
              <a:chExt cx="276000" cy="254400"/>
            </a:xfrm>
          </p:grpSpPr>
          <p:sp>
            <p:nvSpPr>
              <p:cNvPr id="1398" name="Google Shape;1398;p41"/>
              <p:cNvSpPr/>
              <p:nvPr/>
            </p:nvSpPr>
            <p:spPr>
              <a:xfrm>
                <a:off x="1542850" y="18718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9" name="Google Shape;1399;p41"/>
              <p:cNvSpPr/>
              <p:nvPr/>
            </p:nvSpPr>
            <p:spPr>
              <a:xfrm>
                <a:off x="1542850" y="2056375"/>
                <a:ext cx="276000" cy="69900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41;p31">
            <a:extLst>
              <a:ext uri="{FF2B5EF4-FFF2-40B4-BE49-F238E27FC236}">
                <a16:creationId xmlns:a16="http://schemas.microsoft.com/office/drawing/2014/main" id="{E6E4D846-3D9C-07CD-8CA5-0E691EE509AC}"/>
              </a:ext>
            </a:extLst>
          </p:cNvPr>
          <p:cNvSpPr/>
          <p:nvPr/>
        </p:nvSpPr>
        <p:spPr>
          <a:xfrm flipH="1">
            <a:off x="0" y="64343"/>
            <a:ext cx="7704000" cy="4056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47;p31">
            <a:extLst>
              <a:ext uri="{FF2B5EF4-FFF2-40B4-BE49-F238E27FC236}">
                <a16:creationId xmlns:a16="http://schemas.microsoft.com/office/drawing/2014/main" id="{407F4664-4AE0-A1C2-3A94-0E1D1CE9343D}"/>
              </a:ext>
            </a:extLst>
          </p:cNvPr>
          <p:cNvSpPr txBox="1"/>
          <p:nvPr/>
        </p:nvSpPr>
        <p:spPr>
          <a:xfrm flipH="1">
            <a:off x="626316" y="77260"/>
            <a:ext cx="18285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RELEMBRANDO…</a:t>
            </a:r>
            <a:endParaRPr sz="20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8" name="Google Shape;772;p31">
            <a:extLst>
              <a:ext uri="{FF2B5EF4-FFF2-40B4-BE49-F238E27FC236}">
                <a16:creationId xmlns:a16="http://schemas.microsoft.com/office/drawing/2014/main" id="{48610098-F3EB-F932-F483-B8D1CF49BEAA}"/>
              </a:ext>
            </a:extLst>
          </p:cNvPr>
          <p:cNvSpPr/>
          <p:nvPr/>
        </p:nvSpPr>
        <p:spPr>
          <a:xfrm>
            <a:off x="203325" y="85643"/>
            <a:ext cx="371700" cy="363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0" name="Google Shape;754;p31">
            <a:extLst>
              <a:ext uri="{FF2B5EF4-FFF2-40B4-BE49-F238E27FC236}">
                <a16:creationId xmlns:a16="http://schemas.microsoft.com/office/drawing/2014/main" id="{E697DE84-0B04-081C-CCD1-FE67BB7A6EE3}"/>
              </a:ext>
            </a:extLst>
          </p:cNvPr>
          <p:cNvGrpSpPr/>
          <p:nvPr/>
        </p:nvGrpSpPr>
        <p:grpSpPr>
          <a:xfrm>
            <a:off x="245520" y="129371"/>
            <a:ext cx="287309" cy="275544"/>
            <a:chOff x="2243974" y="3448755"/>
            <a:chExt cx="438509" cy="419144"/>
          </a:xfrm>
        </p:grpSpPr>
        <p:sp>
          <p:nvSpPr>
            <p:cNvPr id="11" name="Google Shape;755;p31">
              <a:extLst>
                <a:ext uri="{FF2B5EF4-FFF2-40B4-BE49-F238E27FC236}">
                  <a16:creationId xmlns:a16="http://schemas.microsoft.com/office/drawing/2014/main" id="{D0D55609-A49C-590C-EE3B-6C37B080BC66}"/>
                </a:ext>
              </a:extLst>
            </p:cNvPr>
            <p:cNvSpPr/>
            <p:nvPr/>
          </p:nvSpPr>
          <p:spPr>
            <a:xfrm>
              <a:off x="2243974" y="3448755"/>
              <a:ext cx="158081" cy="186941"/>
            </a:xfrm>
            <a:custGeom>
              <a:avLst/>
              <a:gdLst/>
              <a:ahLst/>
              <a:cxnLst/>
              <a:rect l="l" t="t" r="r" b="b"/>
              <a:pathLst>
                <a:path w="4645" h="5493" extrusionOk="0">
                  <a:moveTo>
                    <a:pt x="2519" y="1"/>
                  </a:moveTo>
                  <a:cubicBezTo>
                    <a:pt x="1986" y="1"/>
                    <a:pt x="1293" y="339"/>
                    <a:pt x="810" y="610"/>
                  </a:cubicBezTo>
                  <a:cubicBezTo>
                    <a:pt x="48" y="1015"/>
                    <a:pt x="1" y="1563"/>
                    <a:pt x="96" y="1706"/>
                  </a:cubicBezTo>
                  <a:cubicBezTo>
                    <a:pt x="144" y="1872"/>
                    <a:pt x="620" y="2777"/>
                    <a:pt x="1096" y="3492"/>
                  </a:cubicBezTo>
                  <a:cubicBezTo>
                    <a:pt x="1573" y="4206"/>
                    <a:pt x="2001" y="5064"/>
                    <a:pt x="2049" y="5206"/>
                  </a:cubicBezTo>
                  <a:cubicBezTo>
                    <a:pt x="2073" y="5254"/>
                    <a:pt x="2096" y="5373"/>
                    <a:pt x="2144" y="5492"/>
                  </a:cubicBezTo>
                  <a:cubicBezTo>
                    <a:pt x="2382" y="5159"/>
                    <a:pt x="2644" y="4897"/>
                    <a:pt x="3001" y="4682"/>
                  </a:cubicBezTo>
                  <a:cubicBezTo>
                    <a:pt x="3438" y="4442"/>
                    <a:pt x="3955" y="4322"/>
                    <a:pt x="4496" y="4322"/>
                  </a:cubicBezTo>
                  <a:cubicBezTo>
                    <a:pt x="4546" y="4322"/>
                    <a:pt x="4595" y="4323"/>
                    <a:pt x="4645" y="4325"/>
                  </a:cubicBezTo>
                  <a:cubicBezTo>
                    <a:pt x="4502" y="4087"/>
                    <a:pt x="4383" y="3849"/>
                    <a:pt x="4311" y="3658"/>
                  </a:cubicBezTo>
                  <a:cubicBezTo>
                    <a:pt x="4168" y="3182"/>
                    <a:pt x="3573" y="1253"/>
                    <a:pt x="3216" y="420"/>
                  </a:cubicBezTo>
                  <a:cubicBezTo>
                    <a:pt x="3085" y="114"/>
                    <a:pt x="2829" y="1"/>
                    <a:pt x="2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756;p31">
              <a:extLst>
                <a:ext uri="{FF2B5EF4-FFF2-40B4-BE49-F238E27FC236}">
                  <a16:creationId xmlns:a16="http://schemas.microsoft.com/office/drawing/2014/main" id="{12FD726B-2C5A-0303-A6C7-496032B13C1F}"/>
                </a:ext>
              </a:extLst>
            </p:cNvPr>
            <p:cNvSpPr/>
            <p:nvPr/>
          </p:nvSpPr>
          <p:spPr>
            <a:xfrm>
              <a:off x="2318539" y="3601493"/>
              <a:ext cx="115132" cy="89301"/>
            </a:xfrm>
            <a:custGeom>
              <a:avLst/>
              <a:gdLst/>
              <a:ahLst/>
              <a:cxnLst/>
              <a:rect l="l" t="t" r="r" b="b"/>
              <a:pathLst>
                <a:path w="3383" h="2624" extrusionOk="0">
                  <a:moveTo>
                    <a:pt x="2353" y="1"/>
                  </a:moveTo>
                  <a:cubicBezTo>
                    <a:pt x="1815" y="1"/>
                    <a:pt x="1318" y="121"/>
                    <a:pt x="882" y="361"/>
                  </a:cubicBezTo>
                  <a:cubicBezTo>
                    <a:pt x="548" y="576"/>
                    <a:pt x="239" y="837"/>
                    <a:pt x="1" y="1171"/>
                  </a:cubicBezTo>
                  <a:cubicBezTo>
                    <a:pt x="96" y="1480"/>
                    <a:pt x="191" y="1909"/>
                    <a:pt x="215" y="1981"/>
                  </a:cubicBezTo>
                  <a:cubicBezTo>
                    <a:pt x="239" y="2100"/>
                    <a:pt x="358" y="2243"/>
                    <a:pt x="453" y="2243"/>
                  </a:cubicBezTo>
                  <a:cubicBezTo>
                    <a:pt x="548" y="2266"/>
                    <a:pt x="596" y="2362"/>
                    <a:pt x="596" y="2362"/>
                  </a:cubicBezTo>
                  <a:cubicBezTo>
                    <a:pt x="715" y="2600"/>
                    <a:pt x="1120" y="2624"/>
                    <a:pt x="1120" y="2624"/>
                  </a:cubicBezTo>
                  <a:cubicBezTo>
                    <a:pt x="1120" y="2624"/>
                    <a:pt x="810" y="2100"/>
                    <a:pt x="1834" y="1671"/>
                  </a:cubicBezTo>
                  <a:cubicBezTo>
                    <a:pt x="2123" y="1554"/>
                    <a:pt x="2346" y="1513"/>
                    <a:pt x="2517" y="1513"/>
                  </a:cubicBezTo>
                  <a:cubicBezTo>
                    <a:pt x="2940" y="1513"/>
                    <a:pt x="3049" y="1766"/>
                    <a:pt x="3049" y="1766"/>
                  </a:cubicBezTo>
                  <a:cubicBezTo>
                    <a:pt x="3382" y="1480"/>
                    <a:pt x="3144" y="1123"/>
                    <a:pt x="3144" y="1123"/>
                  </a:cubicBezTo>
                  <a:cubicBezTo>
                    <a:pt x="3144" y="1123"/>
                    <a:pt x="3216" y="957"/>
                    <a:pt x="3073" y="814"/>
                  </a:cubicBezTo>
                  <a:cubicBezTo>
                    <a:pt x="2977" y="718"/>
                    <a:pt x="2739" y="361"/>
                    <a:pt x="2501" y="4"/>
                  </a:cubicBezTo>
                  <a:cubicBezTo>
                    <a:pt x="2452" y="2"/>
                    <a:pt x="2402" y="1"/>
                    <a:pt x="235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757;p31">
              <a:extLst>
                <a:ext uri="{FF2B5EF4-FFF2-40B4-BE49-F238E27FC236}">
                  <a16:creationId xmlns:a16="http://schemas.microsoft.com/office/drawing/2014/main" id="{BFD5A667-273D-FE45-9790-F60E57ED81E0}"/>
                </a:ext>
              </a:extLst>
            </p:cNvPr>
            <p:cNvSpPr/>
            <p:nvPr/>
          </p:nvSpPr>
          <p:spPr>
            <a:xfrm>
              <a:off x="2359072" y="3584646"/>
              <a:ext cx="323411" cy="283252"/>
            </a:xfrm>
            <a:custGeom>
              <a:avLst/>
              <a:gdLst/>
              <a:ahLst/>
              <a:cxnLst/>
              <a:rect l="l" t="t" r="r" b="b"/>
              <a:pathLst>
                <a:path w="9503" h="8323" extrusionOk="0">
                  <a:moveTo>
                    <a:pt x="8086" y="0"/>
                  </a:moveTo>
                  <a:cubicBezTo>
                    <a:pt x="8076" y="0"/>
                    <a:pt x="8077" y="28"/>
                    <a:pt x="8097" y="94"/>
                  </a:cubicBezTo>
                  <a:cubicBezTo>
                    <a:pt x="8550" y="1428"/>
                    <a:pt x="7145" y="2095"/>
                    <a:pt x="6430" y="2833"/>
                  </a:cubicBezTo>
                  <a:cubicBezTo>
                    <a:pt x="6168" y="3095"/>
                    <a:pt x="6192" y="3404"/>
                    <a:pt x="6502" y="3690"/>
                  </a:cubicBezTo>
                  <a:cubicBezTo>
                    <a:pt x="7026" y="4238"/>
                    <a:pt x="8621" y="4666"/>
                    <a:pt x="7621" y="5500"/>
                  </a:cubicBezTo>
                  <a:cubicBezTo>
                    <a:pt x="6930" y="6072"/>
                    <a:pt x="5859" y="6143"/>
                    <a:pt x="5121" y="6643"/>
                  </a:cubicBezTo>
                  <a:cubicBezTo>
                    <a:pt x="5025" y="6691"/>
                    <a:pt x="5001" y="6881"/>
                    <a:pt x="5121" y="6976"/>
                  </a:cubicBezTo>
                  <a:cubicBezTo>
                    <a:pt x="5859" y="7500"/>
                    <a:pt x="6907" y="7357"/>
                    <a:pt x="7669" y="7834"/>
                  </a:cubicBezTo>
                  <a:cubicBezTo>
                    <a:pt x="7169" y="7982"/>
                    <a:pt x="6666" y="8033"/>
                    <a:pt x="6160" y="8033"/>
                  </a:cubicBezTo>
                  <a:cubicBezTo>
                    <a:pt x="5365" y="8033"/>
                    <a:pt x="4564" y="7907"/>
                    <a:pt x="3763" y="7834"/>
                  </a:cubicBezTo>
                  <a:lnTo>
                    <a:pt x="3763" y="7762"/>
                  </a:lnTo>
                  <a:cubicBezTo>
                    <a:pt x="3573" y="6762"/>
                    <a:pt x="3573" y="6524"/>
                    <a:pt x="3644" y="6024"/>
                  </a:cubicBezTo>
                  <a:cubicBezTo>
                    <a:pt x="3739" y="5500"/>
                    <a:pt x="3644" y="5452"/>
                    <a:pt x="3644" y="5452"/>
                  </a:cubicBezTo>
                  <a:cubicBezTo>
                    <a:pt x="2858" y="4381"/>
                    <a:pt x="1906" y="2333"/>
                    <a:pt x="1906" y="2333"/>
                  </a:cubicBezTo>
                  <a:cubicBezTo>
                    <a:pt x="1837" y="2210"/>
                    <a:pt x="1644" y="2126"/>
                    <a:pt x="1376" y="2126"/>
                  </a:cubicBezTo>
                  <a:cubicBezTo>
                    <a:pt x="1175" y="2126"/>
                    <a:pt x="932" y="2173"/>
                    <a:pt x="667" y="2285"/>
                  </a:cubicBezTo>
                  <a:cubicBezTo>
                    <a:pt x="0" y="2595"/>
                    <a:pt x="72" y="2976"/>
                    <a:pt x="72" y="2976"/>
                  </a:cubicBezTo>
                  <a:lnTo>
                    <a:pt x="1167" y="6214"/>
                  </a:lnTo>
                  <a:cubicBezTo>
                    <a:pt x="1191" y="6310"/>
                    <a:pt x="1382" y="6381"/>
                    <a:pt x="1382" y="6381"/>
                  </a:cubicBezTo>
                  <a:cubicBezTo>
                    <a:pt x="2406" y="6667"/>
                    <a:pt x="3263" y="7715"/>
                    <a:pt x="3334" y="7858"/>
                  </a:cubicBezTo>
                  <a:cubicBezTo>
                    <a:pt x="3406" y="7943"/>
                    <a:pt x="3469" y="7960"/>
                    <a:pt x="3508" y="7960"/>
                  </a:cubicBezTo>
                  <a:cubicBezTo>
                    <a:pt x="3534" y="7960"/>
                    <a:pt x="3549" y="7953"/>
                    <a:pt x="3549" y="7953"/>
                  </a:cubicBezTo>
                  <a:lnTo>
                    <a:pt x="2358" y="5262"/>
                  </a:lnTo>
                  <a:cubicBezTo>
                    <a:pt x="2263" y="5238"/>
                    <a:pt x="2168" y="5190"/>
                    <a:pt x="2120" y="5071"/>
                  </a:cubicBezTo>
                  <a:cubicBezTo>
                    <a:pt x="2025" y="4881"/>
                    <a:pt x="2048" y="4714"/>
                    <a:pt x="2168" y="4643"/>
                  </a:cubicBezTo>
                  <a:cubicBezTo>
                    <a:pt x="2191" y="4633"/>
                    <a:pt x="2217" y="4628"/>
                    <a:pt x="2244" y="4628"/>
                  </a:cubicBezTo>
                  <a:cubicBezTo>
                    <a:pt x="2349" y="4628"/>
                    <a:pt x="2468" y="4705"/>
                    <a:pt x="2525" y="4857"/>
                  </a:cubicBezTo>
                  <a:cubicBezTo>
                    <a:pt x="2596" y="4976"/>
                    <a:pt x="2596" y="5119"/>
                    <a:pt x="2525" y="5214"/>
                  </a:cubicBezTo>
                  <a:lnTo>
                    <a:pt x="3668" y="7810"/>
                  </a:lnTo>
                  <a:lnTo>
                    <a:pt x="3644" y="7810"/>
                  </a:lnTo>
                  <a:cubicBezTo>
                    <a:pt x="3625" y="7807"/>
                    <a:pt x="3609" y="7805"/>
                    <a:pt x="3595" y="7805"/>
                  </a:cubicBezTo>
                  <a:cubicBezTo>
                    <a:pt x="3398" y="7805"/>
                    <a:pt x="3693" y="8102"/>
                    <a:pt x="4382" y="8191"/>
                  </a:cubicBezTo>
                  <a:cubicBezTo>
                    <a:pt x="5035" y="8279"/>
                    <a:pt x="5528" y="8323"/>
                    <a:pt x="5986" y="8323"/>
                  </a:cubicBezTo>
                  <a:cubicBezTo>
                    <a:pt x="6647" y="8323"/>
                    <a:pt x="7235" y="8231"/>
                    <a:pt x="8121" y="8048"/>
                  </a:cubicBezTo>
                  <a:cubicBezTo>
                    <a:pt x="8288" y="8000"/>
                    <a:pt x="8288" y="7810"/>
                    <a:pt x="8193" y="7715"/>
                  </a:cubicBezTo>
                  <a:cubicBezTo>
                    <a:pt x="7502" y="7024"/>
                    <a:pt x="6526" y="7167"/>
                    <a:pt x="5692" y="6786"/>
                  </a:cubicBezTo>
                  <a:cubicBezTo>
                    <a:pt x="6645" y="6381"/>
                    <a:pt x="9502" y="5357"/>
                    <a:pt x="8169" y="4309"/>
                  </a:cubicBezTo>
                  <a:cubicBezTo>
                    <a:pt x="7859" y="4071"/>
                    <a:pt x="7454" y="3952"/>
                    <a:pt x="7121" y="3762"/>
                  </a:cubicBezTo>
                  <a:cubicBezTo>
                    <a:pt x="6264" y="3190"/>
                    <a:pt x="7359" y="2690"/>
                    <a:pt x="7740" y="2356"/>
                  </a:cubicBezTo>
                  <a:cubicBezTo>
                    <a:pt x="8383" y="1785"/>
                    <a:pt x="8526" y="1166"/>
                    <a:pt x="8288" y="356"/>
                  </a:cubicBezTo>
                  <a:cubicBezTo>
                    <a:pt x="8219" y="184"/>
                    <a:pt x="8113" y="0"/>
                    <a:pt x="808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79;p20">
            <a:extLst>
              <a:ext uri="{FF2B5EF4-FFF2-40B4-BE49-F238E27FC236}">
                <a16:creationId xmlns:a16="http://schemas.microsoft.com/office/drawing/2014/main" id="{A53461BD-44C2-C6EE-7407-899260493A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91568" y="494277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Existem diversos tipos de figuras de linguagem, que se dividem em figuras de…</a:t>
            </a:r>
            <a:endParaRPr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142BDECB-E80D-9824-089A-CEA32E7CE07B}"/>
              </a:ext>
            </a:extLst>
          </p:cNvPr>
          <p:cNvGrpSpPr/>
          <p:nvPr/>
        </p:nvGrpSpPr>
        <p:grpSpPr>
          <a:xfrm>
            <a:off x="690782" y="1604234"/>
            <a:ext cx="7505571" cy="3226105"/>
            <a:chOff x="720000" y="1459372"/>
            <a:chExt cx="7505571" cy="3226105"/>
          </a:xfrm>
        </p:grpSpPr>
        <p:sp>
          <p:nvSpPr>
            <p:cNvPr id="16" name="Google Shape;160;p20">
              <a:extLst>
                <a:ext uri="{FF2B5EF4-FFF2-40B4-BE49-F238E27FC236}">
                  <a16:creationId xmlns:a16="http://schemas.microsoft.com/office/drawing/2014/main" id="{7CB7DCE8-8B11-933F-160B-2DF629BC5F39}"/>
                </a:ext>
              </a:extLst>
            </p:cNvPr>
            <p:cNvSpPr/>
            <p:nvPr/>
          </p:nvSpPr>
          <p:spPr>
            <a:xfrm>
              <a:off x="6185487" y="2310708"/>
              <a:ext cx="1916345" cy="698881"/>
            </a:xfrm>
            <a:prstGeom prst="round2DiagRect">
              <a:avLst>
                <a:gd name="adj1" fmla="val 0"/>
                <a:gd name="adj2" fmla="val 44338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61;p20">
              <a:extLst>
                <a:ext uri="{FF2B5EF4-FFF2-40B4-BE49-F238E27FC236}">
                  <a16:creationId xmlns:a16="http://schemas.microsoft.com/office/drawing/2014/main" id="{6E218D48-30C9-3F5B-23AB-8F9E0A38959B}"/>
                </a:ext>
              </a:extLst>
            </p:cNvPr>
            <p:cNvSpPr/>
            <p:nvPr/>
          </p:nvSpPr>
          <p:spPr>
            <a:xfrm>
              <a:off x="6181892" y="2735704"/>
              <a:ext cx="2043679" cy="1949773"/>
            </a:xfrm>
            <a:prstGeom prst="foldedCorner">
              <a:avLst>
                <a:gd name="adj" fmla="val 16790"/>
              </a:avLst>
            </a:prstGeom>
            <a:solidFill>
              <a:schemeClr val="lt1"/>
            </a:solidFill>
            <a:ln w="1905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62;p20">
              <a:extLst>
                <a:ext uri="{FF2B5EF4-FFF2-40B4-BE49-F238E27FC236}">
                  <a16:creationId xmlns:a16="http://schemas.microsoft.com/office/drawing/2014/main" id="{1596B136-8BFA-6FC7-E2E7-5DF7FE520673}"/>
                </a:ext>
              </a:extLst>
            </p:cNvPr>
            <p:cNvSpPr txBox="1"/>
            <p:nvPr/>
          </p:nvSpPr>
          <p:spPr>
            <a:xfrm>
              <a:off x="6324598" y="2900545"/>
              <a:ext cx="1758266" cy="1309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52400" lvl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200"/>
              </a:pPr>
              <a:r>
                <a:rPr lang="pt-BR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O significado das palavras é utilizado para causar impacto no receptor da mensagem por meio da </a:t>
              </a:r>
              <a:r>
                <a:rPr lang="pt-BR" sz="1200" b="1" dirty="0">
                  <a:solidFill>
                    <a:srgbClr val="C00000"/>
                  </a:solidFill>
                  <a:latin typeface="Roboto"/>
                  <a:ea typeface="Roboto"/>
                  <a:cs typeface="Roboto"/>
                  <a:sym typeface="Roboto"/>
                </a:rPr>
                <a:t>estratégia. </a:t>
              </a:r>
              <a:endParaRPr sz="1200" b="1" dirty="0">
                <a:solidFill>
                  <a:srgbClr val="C00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163;p20">
              <a:extLst>
                <a:ext uri="{FF2B5EF4-FFF2-40B4-BE49-F238E27FC236}">
                  <a16:creationId xmlns:a16="http://schemas.microsoft.com/office/drawing/2014/main" id="{CCDCC1D3-52A3-C784-33B1-696103136469}"/>
                </a:ext>
              </a:extLst>
            </p:cNvPr>
            <p:cNvSpPr txBox="1"/>
            <p:nvPr/>
          </p:nvSpPr>
          <p:spPr>
            <a:xfrm>
              <a:off x="6599213" y="2325772"/>
              <a:ext cx="1617775" cy="3992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PENSAMENTO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20" name="Google Shape;164;p20">
              <a:extLst>
                <a:ext uri="{FF2B5EF4-FFF2-40B4-BE49-F238E27FC236}">
                  <a16:creationId xmlns:a16="http://schemas.microsoft.com/office/drawing/2014/main" id="{306FE070-9415-EDA0-5EF0-336453BBAD55}"/>
                </a:ext>
              </a:extLst>
            </p:cNvPr>
            <p:cNvGrpSpPr/>
            <p:nvPr/>
          </p:nvGrpSpPr>
          <p:grpSpPr>
            <a:xfrm rot="16200000" flipH="1">
              <a:off x="6521630" y="2362768"/>
              <a:ext cx="172112" cy="313448"/>
              <a:chOff x="3703628" y="3450865"/>
              <a:chExt cx="129698" cy="365543"/>
            </a:xfrm>
          </p:grpSpPr>
          <p:sp>
            <p:nvSpPr>
              <p:cNvPr id="62" name="Google Shape;165;p20">
                <a:extLst>
                  <a:ext uri="{FF2B5EF4-FFF2-40B4-BE49-F238E27FC236}">
                    <a16:creationId xmlns:a16="http://schemas.microsoft.com/office/drawing/2014/main" id="{BAC44C5E-8B0E-B7E2-C22F-6C5FD2B322CA}"/>
                  </a:ext>
                </a:extLst>
              </p:cNvPr>
              <p:cNvSpPr/>
              <p:nvPr/>
            </p:nvSpPr>
            <p:spPr>
              <a:xfrm>
                <a:off x="3757944" y="3450865"/>
                <a:ext cx="75382" cy="177514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5216" extrusionOk="0">
                    <a:moveTo>
                      <a:pt x="0" y="0"/>
                    </a:moveTo>
                    <a:lnTo>
                      <a:pt x="0" y="5216"/>
                    </a:lnTo>
                    <a:lnTo>
                      <a:pt x="2215" y="5216"/>
                    </a:lnTo>
                    <a:lnTo>
                      <a:pt x="221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66;p20">
                <a:extLst>
                  <a:ext uri="{FF2B5EF4-FFF2-40B4-BE49-F238E27FC236}">
                    <a16:creationId xmlns:a16="http://schemas.microsoft.com/office/drawing/2014/main" id="{BADF4066-5CE8-016E-46E0-C2F533F3EE26}"/>
                  </a:ext>
                </a:extLst>
              </p:cNvPr>
              <p:cNvSpPr/>
              <p:nvPr/>
            </p:nvSpPr>
            <p:spPr>
              <a:xfrm>
                <a:off x="3703628" y="3450865"/>
                <a:ext cx="40567" cy="177514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5216" extrusionOk="0">
                    <a:moveTo>
                      <a:pt x="1" y="0"/>
                    </a:moveTo>
                    <a:lnTo>
                      <a:pt x="1" y="5216"/>
                    </a:lnTo>
                    <a:lnTo>
                      <a:pt x="1191" y="5216"/>
                    </a:lnTo>
                    <a:lnTo>
                      <a:pt x="119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167;p20">
                <a:extLst>
                  <a:ext uri="{FF2B5EF4-FFF2-40B4-BE49-F238E27FC236}">
                    <a16:creationId xmlns:a16="http://schemas.microsoft.com/office/drawing/2014/main" id="{24BC9E91-5607-DACD-0738-EE6E2C270D77}"/>
                  </a:ext>
                </a:extLst>
              </p:cNvPr>
              <p:cNvSpPr/>
              <p:nvPr/>
            </p:nvSpPr>
            <p:spPr>
              <a:xfrm>
                <a:off x="3753077" y="3770192"/>
                <a:ext cx="31650" cy="46216"/>
              </a:xfrm>
              <a:custGeom>
                <a:avLst/>
                <a:gdLst/>
                <a:ahLst/>
                <a:cxnLst/>
                <a:rect l="l" t="t" r="r" b="b"/>
                <a:pathLst>
                  <a:path w="930" h="1358" extrusionOk="0">
                    <a:moveTo>
                      <a:pt x="0" y="0"/>
                    </a:moveTo>
                    <a:lnTo>
                      <a:pt x="477" y="1358"/>
                    </a:lnTo>
                    <a:lnTo>
                      <a:pt x="9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168;p20">
                <a:extLst>
                  <a:ext uri="{FF2B5EF4-FFF2-40B4-BE49-F238E27FC236}">
                    <a16:creationId xmlns:a16="http://schemas.microsoft.com/office/drawing/2014/main" id="{50E8131D-551D-F360-DC17-2246DDC911EB}"/>
                  </a:ext>
                </a:extLst>
              </p:cNvPr>
              <p:cNvSpPr/>
              <p:nvPr/>
            </p:nvSpPr>
            <p:spPr>
              <a:xfrm>
                <a:off x="3703628" y="3641311"/>
                <a:ext cx="128915" cy="115949"/>
              </a:xfrm>
              <a:custGeom>
                <a:avLst/>
                <a:gdLst/>
                <a:ahLst/>
                <a:cxnLst/>
                <a:rect l="l" t="t" r="r" b="b"/>
                <a:pathLst>
                  <a:path w="3788" h="3407" extrusionOk="0">
                    <a:moveTo>
                      <a:pt x="1" y="1"/>
                    </a:moveTo>
                    <a:lnTo>
                      <a:pt x="1334" y="3406"/>
                    </a:lnTo>
                    <a:lnTo>
                      <a:pt x="2454" y="3406"/>
                    </a:lnTo>
                    <a:lnTo>
                      <a:pt x="37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" name="Google Shape;160;p20">
              <a:extLst>
                <a:ext uri="{FF2B5EF4-FFF2-40B4-BE49-F238E27FC236}">
                  <a16:creationId xmlns:a16="http://schemas.microsoft.com/office/drawing/2014/main" id="{455F79CD-DF25-EBA5-FAFB-098A372DA419}"/>
                </a:ext>
              </a:extLst>
            </p:cNvPr>
            <p:cNvSpPr/>
            <p:nvPr/>
          </p:nvSpPr>
          <p:spPr>
            <a:xfrm>
              <a:off x="4326822" y="2015521"/>
              <a:ext cx="1916345" cy="698881"/>
            </a:xfrm>
            <a:prstGeom prst="round2DiagRect">
              <a:avLst>
                <a:gd name="adj1" fmla="val 0"/>
                <a:gd name="adj2" fmla="val 44338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61;p20">
              <a:extLst>
                <a:ext uri="{FF2B5EF4-FFF2-40B4-BE49-F238E27FC236}">
                  <a16:creationId xmlns:a16="http://schemas.microsoft.com/office/drawing/2014/main" id="{3A7AB443-CB79-3572-A52E-68623DBACE00}"/>
                </a:ext>
              </a:extLst>
            </p:cNvPr>
            <p:cNvSpPr/>
            <p:nvPr/>
          </p:nvSpPr>
          <p:spPr>
            <a:xfrm>
              <a:off x="4323227" y="2440517"/>
              <a:ext cx="2043679" cy="1949773"/>
            </a:xfrm>
            <a:prstGeom prst="foldedCorner">
              <a:avLst>
                <a:gd name="adj" fmla="val 16790"/>
              </a:avLst>
            </a:prstGeom>
            <a:solidFill>
              <a:schemeClr val="l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" name="Google Shape;164;p20">
              <a:extLst>
                <a:ext uri="{FF2B5EF4-FFF2-40B4-BE49-F238E27FC236}">
                  <a16:creationId xmlns:a16="http://schemas.microsoft.com/office/drawing/2014/main" id="{91D56B2F-02C7-1C37-8904-76EE22A8FEA5}"/>
                </a:ext>
              </a:extLst>
            </p:cNvPr>
            <p:cNvGrpSpPr/>
            <p:nvPr/>
          </p:nvGrpSpPr>
          <p:grpSpPr>
            <a:xfrm rot="16200000" flipH="1">
              <a:off x="4733805" y="2110070"/>
              <a:ext cx="202995" cy="268889"/>
              <a:chOff x="3703628" y="3450865"/>
              <a:chExt cx="129698" cy="365543"/>
            </a:xfrm>
          </p:grpSpPr>
          <p:sp>
            <p:nvSpPr>
              <p:cNvPr id="58" name="Google Shape;165;p20">
                <a:extLst>
                  <a:ext uri="{FF2B5EF4-FFF2-40B4-BE49-F238E27FC236}">
                    <a16:creationId xmlns:a16="http://schemas.microsoft.com/office/drawing/2014/main" id="{FC154119-FA77-8523-B31D-B82FD67A2ACF}"/>
                  </a:ext>
                </a:extLst>
              </p:cNvPr>
              <p:cNvSpPr/>
              <p:nvPr/>
            </p:nvSpPr>
            <p:spPr>
              <a:xfrm>
                <a:off x="3757944" y="3450865"/>
                <a:ext cx="75382" cy="177514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5216" extrusionOk="0">
                    <a:moveTo>
                      <a:pt x="0" y="0"/>
                    </a:moveTo>
                    <a:lnTo>
                      <a:pt x="0" y="5216"/>
                    </a:lnTo>
                    <a:lnTo>
                      <a:pt x="2215" y="5216"/>
                    </a:lnTo>
                    <a:lnTo>
                      <a:pt x="221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66;p20">
                <a:extLst>
                  <a:ext uri="{FF2B5EF4-FFF2-40B4-BE49-F238E27FC236}">
                    <a16:creationId xmlns:a16="http://schemas.microsoft.com/office/drawing/2014/main" id="{B5235274-92E3-DCE6-52C1-94F6B1F21502}"/>
                  </a:ext>
                </a:extLst>
              </p:cNvPr>
              <p:cNvSpPr/>
              <p:nvPr/>
            </p:nvSpPr>
            <p:spPr>
              <a:xfrm>
                <a:off x="3703628" y="3450865"/>
                <a:ext cx="40567" cy="177514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5216" extrusionOk="0">
                    <a:moveTo>
                      <a:pt x="1" y="0"/>
                    </a:moveTo>
                    <a:lnTo>
                      <a:pt x="1" y="5216"/>
                    </a:lnTo>
                    <a:lnTo>
                      <a:pt x="1191" y="5216"/>
                    </a:lnTo>
                    <a:lnTo>
                      <a:pt x="119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67;p20">
                <a:extLst>
                  <a:ext uri="{FF2B5EF4-FFF2-40B4-BE49-F238E27FC236}">
                    <a16:creationId xmlns:a16="http://schemas.microsoft.com/office/drawing/2014/main" id="{E77AFC38-A917-3466-BE58-CB61FA3EA395}"/>
                  </a:ext>
                </a:extLst>
              </p:cNvPr>
              <p:cNvSpPr/>
              <p:nvPr/>
            </p:nvSpPr>
            <p:spPr>
              <a:xfrm>
                <a:off x="3753077" y="3770192"/>
                <a:ext cx="31650" cy="46216"/>
              </a:xfrm>
              <a:custGeom>
                <a:avLst/>
                <a:gdLst/>
                <a:ahLst/>
                <a:cxnLst/>
                <a:rect l="l" t="t" r="r" b="b"/>
                <a:pathLst>
                  <a:path w="930" h="1358" extrusionOk="0">
                    <a:moveTo>
                      <a:pt x="0" y="0"/>
                    </a:moveTo>
                    <a:lnTo>
                      <a:pt x="477" y="1358"/>
                    </a:lnTo>
                    <a:lnTo>
                      <a:pt x="9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68;p20">
                <a:extLst>
                  <a:ext uri="{FF2B5EF4-FFF2-40B4-BE49-F238E27FC236}">
                    <a16:creationId xmlns:a16="http://schemas.microsoft.com/office/drawing/2014/main" id="{52D17289-7FAD-FBD3-8B7D-1EED1ECBF6BE}"/>
                  </a:ext>
                </a:extLst>
              </p:cNvPr>
              <p:cNvSpPr/>
              <p:nvPr/>
            </p:nvSpPr>
            <p:spPr>
              <a:xfrm>
                <a:off x="3703628" y="3641311"/>
                <a:ext cx="128915" cy="115949"/>
              </a:xfrm>
              <a:custGeom>
                <a:avLst/>
                <a:gdLst/>
                <a:ahLst/>
                <a:cxnLst/>
                <a:rect l="l" t="t" r="r" b="b"/>
                <a:pathLst>
                  <a:path w="3788" h="3407" extrusionOk="0">
                    <a:moveTo>
                      <a:pt x="1" y="1"/>
                    </a:moveTo>
                    <a:lnTo>
                      <a:pt x="1334" y="3406"/>
                    </a:lnTo>
                    <a:lnTo>
                      <a:pt x="2454" y="3406"/>
                    </a:lnTo>
                    <a:lnTo>
                      <a:pt x="37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4" name="Google Shape;170;p20">
              <a:extLst>
                <a:ext uri="{FF2B5EF4-FFF2-40B4-BE49-F238E27FC236}">
                  <a16:creationId xmlns:a16="http://schemas.microsoft.com/office/drawing/2014/main" id="{1009AE11-99AF-D322-4349-A21507545B2B}"/>
                </a:ext>
              </a:extLst>
            </p:cNvPr>
            <p:cNvSpPr/>
            <p:nvPr/>
          </p:nvSpPr>
          <p:spPr>
            <a:xfrm>
              <a:off x="2568547" y="1721803"/>
              <a:ext cx="1916345" cy="698881"/>
            </a:xfrm>
            <a:prstGeom prst="round2DiagRect">
              <a:avLst>
                <a:gd name="adj1" fmla="val 0"/>
                <a:gd name="adj2" fmla="val 44338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1;p20">
              <a:extLst>
                <a:ext uri="{FF2B5EF4-FFF2-40B4-BE49-F238E27FC236}">
                  <a16:creationId xmlns:a16="http://schemas.microsoft.com/office/drawing/2014/main" id="{2EC72341-DADE-89BF-B923-199D550CE886}"/>
                </a:ext>
              </a:extLst>
            </p:cNvPr>
            <p:cNvSpPr txBox="1"/>
            <p:nvPr/>
          </p:nvSpPr>
          <p:spPr>
            <a:xfrm>
              <a:off x="3133904" y="1751240"/>
              <a:ext cx="1214588" cy="3992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PALAVRA</a:t>
              </a:r>
              <a:endParaRPr sz="20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26" name="Google Shape;172;p20">
              <a:extLst>
                <a:ext uri="{FF2B5EF4-FFF2-40B4-BE49-F238E27FC236}">
                  <a16:creationId xmlns:a16="http://schemas.microsoft.com/office/drawing/2014/main" id="{E295883D-F409-5D56-A163-4ED2BD8EE63E}"/>
                </a:ext>
              </a:extLst>
            </p:cNvPr>
            <p:cNvGrpSpPr/>
            <p:nvPr/>
          </p:nvGrpSpPr>
          <p:grpSpPr>
            <a:xfrm rot="16200000" flipH="1">
              <a:off x="3018424" y="1783777"/>
              <a:ext cx="172112" cy="321591"/>
              <a:chOff x="3703628" y="3450865"/>
              <a:chExt cx="129698" cy="365543"/>
            </a:xfrm>
          </p:grpSpPr>
          <p:sp>
            <p:nvSpPr>
              <p:cNvPr id="54" name="Google Shape;173;p20">
                <a:extLst>
                  <a:ext uri="{FF2B5EF4-FFF2-40B4-BE49-F238E27FC236}">
                    <a16:creationId xmlns:a16="http://schemas.microsoft.com/office/drawing/2014/main" id="{577F3E46-833D-44EE-B127-76AFD04E82A5}"/>
                  </a:ext>
                </a:extLst>
              </p:cNvPr>
              <p:cNvSpPr/>
              <p:nvPr/>
            </p:nvSpPr>
            <p:spPr>
              <a:xfrm>
                <a:off x="3757944" y="3450865"/>
                <a:ext cx="75382" cy="177514"/>
              </a:xfrm>
              <a:custGeom>
                <a:avLst/>
                <a:gdLst/>
                <a:ahLst/>
                <a:cxnLst/>
                <a:rect l="l" t="t" r="r" b="b"/>
                <a:pathLst>
                  <a:path w="2215" h="5216" extrusionOk="0">
                    <a:moveTo>
                      <a:pt x="0" y="0"/>
                    </a:moveTo>
                    <a:lnTo>
                      <a:pt x="0" y="5216"/>
                    </a:lnTo>
                    <a:lnTo>
                      <a:pt x="2215" y="5216"/>
                    </a:lnTo>
                    <a:lnTo>
                      <a:pt x="2215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74;p20">
                <a:extLst>
                  <a:ext uri="{FF2B5EF4-FFF2-40B4-BE49-F238E27FC236}">
                    <a16:creationId xmlns:a16="http://schemas.microsoft.com/office/drawing/2014/main" id="{80B70180-6C0D-6F98-3187-37DAF9A62D10}"/>
                  </a:ext>
                </a:extLst>
              </p:cNvPr>
              <p:cNvSpPr/>
              <p:nvPr/>
            </p:nvSpPr>
            <p:spPr>
              <a:xfrm>
                <a:off x="3703628" y="3450865"/>
                <a:ext cx="40567" cy="177514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5216" extrusionOk="0">
                    <a:moveTo>
                      <a:pt x="1" y="0"/>
                    </a:moveTo>
                    <a:lnTo>
                      <a:pt x="1" y="5216"/>
                    </a:lnTo>
                    <a:lnTo>
                      <a:pt x="1191" y="5216"/>
                    </a:lnTo>
                    <a:lnTo>
                      <a:pt x="1191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75;p20">
                <a:extLst>
                  <a:ext uri="{FF2B5EF4-FFF2-40B4-BE49-F238E27FC236}">
                    <a16:creationId xmlns:a16="http://schemas.microsoft.com/office/drawing/2014/main" id="{FDCC1CA7-63A7-45FA-4F23-F1196377DAAB}"/>
                  </a:ext>
                </a:extLst>
              </p:cNvPr>
              <p:cNvSpPr/>
              <p:nvPr/>
            </p:nvSpPr>
            <p:spPr>
              <a:xfrm>
                <a:off x="3753077" y="3770192"/>
                <a:ext cx="31650" cy="46216"/>
              </a:xfrm>
              <a:custGeom>
                <a:avLst/>
                <a:gdLst/>
                <a:ahLst/>
                <a:cxnLst/>
                <a:rect l="l" t="t" r="r" b="b"/>
                <a:pathLst>
                  <a:path w="930" h="1358" extrusionOk="0">
                    <a:moveTo>
                      <a:pt x="0" y="0"/>
                    </a:moveTo>
                    <a:lnTo>
                      <a:pt x="477" y="1358"/>
                    </a:lnTo>
                    <a:lnTo>
                      <a:pt x="92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76;p20">
                <a:extLst>
                  <a:ext uri="{FF2B5EF4-FFF2-40B4-BE49-F238E27FC236}">
                    <a16:creationId xmlns:a16="http://schemas.microsoft.com/office/drawing/2014/main" id="{573FDB82-E110-5CF7-114C-EF38A00D7656}"/>
                  </a:ext>
                </a:extLst>
              </p:cNvPr>
              <p:cNvSpPr/>
              <p:nvPr/>
            </p:nvSpPr>
            <p:spPr>
              <a:xfrm>
                <a:off x="3703628" y="3641311"/>
                <a:ext cx="128915" cy="115949"/>
              </a:xfrm>
              <a:custGeom>
                <a:avLst/>
                <a:gdLst/>
                <a:ahLst/>
                <a:cxnLst/>
                <a:rect l="l" t="t" r="r" b="b"/>
                <a:pathLst>
                  <a:path w="3788" h="3407" extrusionOk="0">
                    <a:moveTo>
                      <a:pt x="1" y="1"/>
                    </a:moveTo>
                    <a:lnTo>
                      <a:pt x="1334" y="3406"/>
                    </a:lnTo>
                    <a:lnTo>
                      <a:pt x="2454" y="3406"/>
                    </a:lnTo>
                    <a:lnTo>
                      <a:pt x="378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" name="Google Shape;177;p20">
              <a:extLst>
                <a:ext uri="{FF2B5EF4-FFF2-40B4-BE49-F238E27FC236}">
                  <a16:creationId xmlns:a16="http://schemas.microsoft.com/office/drawing/2014/main" id="{1B8F7D0D-64DB-36B6-A1F4-05BC065E43B2}"/>
                </a:ext>
              </a:extLst>
            </p:cNvPr>
            <p:cNvSpPr/>
            <p:nvPr/>
          </p:nvSpPr>
          <p:spPr>
            <a:xfrm>
              <a:off x="2564961" y="2148586"/>
              <a:ext cx="2043679" cy="1949774"/>
            </a:xfrm>
            <a:prstGeom prst="foldedCorner">
              <a:avLst>
                <a:gd name="adj" fmla="val 16790"/>
              </a:avLst>
            </a:prstGeom>
            <a:solidFill>
              <a:schemeClr val="lt1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8;p20">
              <a:extLst>
                <a:ext uri="{FF2B5EF4-FFF2-40B4-BE49-F238E27FC236}">
                  <a16:creationId xmlns:a16="http://schemas.microsoft.com/office/drawing/2014/main" id="{2A231BEC-216A-DA20-7AF6-7B4437E0BCB1}"/>
                </a:ext>
              </a:extLst>
            </p:cNvPr>
            <p:cNvSpPr txBox="1"/>
            <p:nvPr/>
          </p:nvSpPr>
          <p:spPr>
            <a:xfrm>
              <a:off x="2777558" y="2352811"/>
              <a:ext cx="1749361" cy="1309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52400" lvl="0" algn="ctr" rtl="0">
                <a:spcBef>
                  <a:spcPts val="0"/>
                </a:spcBef>
                <a:spcAft>
                  <a:spcPts val="0"/>
                </a:spcAft>
                <a:buClr>
                  <a:schemeClr val="accent5"/>
                </a:buClr>
                <a:buSzPts val="1200"/>
              </a:pPr>
              <a:r>
                <a:rPr lang="pt-BR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Empréstimo de palavras ou expressões com o significado de outra, por razão de alguma </a:t>
              </a:r>
              <a:r>
                <a:rPr lang="pt-BR" sz="1200" b="1" dirty="0">
                  <a:solidFill>
                    <a:srgbClr val="FFC000"/>
                  </a:solidFill>
                  <a:latin typeface="Roboto"/>
                  <a:ea typeface="Roboto"/>
                  <a:cs typeface="Roboto"/>
                  <a:sym typeface="Roboto"/>
                </a:rPr>
                <a:t>semelhança.</a:t>
              </a:r>
              <a:endParaRPr sz="1200" b="1" dirty="0">
                <a:solidFill>
                  <a:srgbClr val="FFC000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9" name="Google Shape;180;p20">
              <a:extLst>
                <a:ext uri="{FF2B5EF4-FFF2-40B4-BE49-F238E27FC236}">
                  <a16:creationId xmlns:a16="http://schemas.microsoft.com/office/drawing/2014/main" id="{C014773D-F296-EFEF-3792-A7A24D114538}"/>
                </a:ext>
              </a:extLst>
            </p:cNvPr>
            <p:cNvGrpSpPr/>
            <p:nvPr/>
          </p:nvGrpSpPr>
          <p:grpSpPr>
            <a:xfrm>
              <a:off x="720000" y="1459372"/>
              <a:ext cx="2128191" cy="2376557"/>
              <a:chOff x="788118" y="1321868"/>
              <a:chExt cx="2923182" cy="2553450"/>
            </a:xfrm>
          </p:grpSpPr>
          <p:sp>
            <p:nvSpPr>
              <p:cNvPr id="34" name="Google Shape;181;p20">
                <a:extLst>
                  <a:ext uri="{FF2B5EF4-FFF2-40B4-BE49-F238E27FC236}">
                    <a16:creationId xmlns:a16="http://schemas.microsoft.com/office/drawing/2014/main" id="{E312AEB9-1AC3-27CB-B434-3FE7409E30A2}"/>
                  </a:ext>
                </a:extLst>
              </p:cNvPr>
              <p:cNvSpPr/>
              <p:nvPr/>
            </p:nvSpPr>
            <p:spPr>
              <a:xfrm>
                <a:off x="907200" y="1321868"/>
                <a:ext cx="2632200" cy="750900"/>
              </a:xfrm>
              <a:prstGeom prst="round2DiagRect">
                <a:avLst>
                  <a:gd name="adj1" fmla="val 0"/>
                  <a:gd name="adj2" fmla="val 44338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83;p20">
                <a:extLst>
                  <a:ext uri="{FF2B5EF4-FFF2-40B4-BE49-F238E27FC236}">
                    <a16:creationId xmlns:a16="http://schemas.microsoft.com/office/drawing/2014/main" id="{114082D8-53FD-CC8F-245A-655B3CF9513F}"/>
                  </a:ext>
                </a:extLst>
              </p:cNvPr>
              <p:cNvSpPr/>
              <p:nvPr/>
            </p:nvSpPr>
            <p:spPr>
              <a:xfrm>
                <a:off x="907200" y="1780418"/>
                <a:ext cx="2804100" cy="2094900"/>
              </a:xfrm>
              <a:prstGeom prst="foldedCorner">
                <a:avLst>
                  <a:gd name="adj" fmla="val 16790"/>
                </a:avLst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u="sng"/>
              </a:p>
            </p:txBody>
          </p:sp>
          <p:grpSp>
            <p:nvGrpSpPr>
              <p:cNvPr id="36" name="Google Shape;185;p20">
                <a:extLst>
                  <a:ext uri="{FF2B5EF4-FFF2-40B4-BE49-F238E27FC236}">
                    <a16:creationId xmlns:a16="http://schemas.microsoft.com/office/drawing/2014/main" id="{2A23A0A7-85B7-E147-473B-EA8AEF219F27}"/>
                  </a:ext>
                </a:extLst>
              </p:cNvPr>
              <p:cNvGrpSpPr/>
              <p:nvPr/>
            </p:nvGrpSpPr>
            <p:grpSpPr>
              <a:xfrm>
                <a:off x="788118" y="2002680"/>
                <a:ext cx="267284" cy="1650373"/>
                <a:chOff x="985243" y="2022712"/>
                <a:chExt cx="267284" cy="1650373"/>
              </a:xfrm>
            </p:grpSpPr>
            <p:grpSp>
              <p:nvGrpSpPr>
                <p:cNvPr id="42" name="Google Shape;186;p20">
                  <a:extLst>
                    <a:ext uri="{FF2B5EF4-FFF2-40B4-BE49-F238E27FC236}">
                      <a16:creationId xmlns:a16="http://schemas.microsoft.com/office/drawing/2014/main" id="{EFE678AC-D7B8-CEB2-C787-F67A526A21A0}"/>
                    </a:ext>
                  </a:extLst>
                </p:cNvPr>
                <p:cNvGrpSpPr/>
                <p:nvPr/>
              </p:nvGrpSpPr>
              <p:grpSpPr>
                <a:xfrm>
                  <a:off x="985306" y="2022712"/>
                  <a:ext cx="267157" cy="228800"/>
                  <a:chOff x="867506" y="1179068"/>
                  <a:chExt cx="124543" cy="147632"/>
                </a:xfrm>
              </p:grpSpPr>
              <p:sp>
                <p:nvSpPr>
                  <p:cNvPr id="52" name="Google Shape;187;p20">
                    <a:extLst>
                      <a:ext uri="{FF2B5EF4-FFF2-40B4-BE49-F238E27FC236}">
                        <a16:creationId xmlns:a16="http://schemas.microsoft.com/office/drawing/2014/main" id="{6F3D0E13-9459-C5FA-57BE-91E0D0B9C86C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19587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" name="Google Shape;188;p20">
                    <a:extLst>
                      <a:ext uri="{FF2B5EF4-FFF2-40B4-BE49-F238E27FC236}">
                        <a16:creationId xmlns:a16="http://schemas.microsoft.com/office/drawing/2014/main" id="{9C97DAB1-135A-600B-A5A0-122ECCE87DA4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25422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3" name="Google Shape;189;p20">
                  <a:extLst>
                    <a:ext uri="{FF2B5EF4-FFF2-40B4-BE49-F238E27FC236}">
                      <a16:creationId xmlns:a16="http://schemas.microsoft.com/office/drawing/2014/main" id="{40BA152D-3068-54AA-ED09-4313C6AD9E99}"/>
                    </a:ext>
                  </a:extLst>
                </p:cNvPr>
                <p:cNvGrpSpPr/>
                <p:nvPr/>
              </p:nvGrpSpPr>
              <p:grpSpPr>
                <a:xfrm>
                  <a:off x="985306" y="2364103"/>
                  <a:ext cx="267157" cy="228800"/>
                  <a:chOff x="867506" y="1179068"/>
                  <a:chExt cx="124543" cy="147632"/>
                </a:xfrm>
              </p:grpSpPr>
              <p:sp>
                <p:nvSpPr>
                  <p:cNvPr id="50" name="Google Shape;190;p20">
                    <a:extLst>
                      <a:ext uri="{FF2B5EF4-FFF2-40B4-BE49-F238E27FC236}">
                        <a16:creationId xmlns:a16="http://schemas.microsoft.com/office/drawing/2014/main" id="{4D8B53CD-42F0-0432-8E4E-7EAE5CE82D94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19587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1" name="Google Shape;191;p20">
                    <a:extLst>
                      <a:ext uri="{FF2B5EF4-FFF2-40B4-BE49-F238E27FC236}">
                        <a16:creationId xmlns:a16="http://schemas.microsoft.com/office/drawing/2014/main" id="{63B137AE-0102-7525-30C0-95C9E4945BC4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25422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4" name="Google Shape;192;p20">
                  <a:extLst>
                    <a:ext uri="{FF2B5EF4-FFF2-40B4-BE49-F238E27FC236}">
                      <a16:creationId xmlns:a16="http://schemas.microsoft.com/office/drawing/2014/main" id="{E32DAD8F-B755-6BC8-2F82-223128E700D8}"/>
                    </a:ext>
                  </a:extLst>
                </p:cNvPr>
                <p:cNvGrpSpPr/>
                <p:nvPr/>
              </p:nvGrpSpPr>
              <p:grpSpPr>
                <a:xfrm>
                  <a:off x="985243" y="3102895"/>
                  <a:ext cx="267157" cy="228800"/>
                  <a:chOff x="867506" y="1179068"/>
                  <a:chExt cx="124543" cy="147632"/>
                </a:xfrm>
              </p:grpSpPr>
              <p:sp>
                <p:nvSpPr>
                  <p:cNvPr id="48" name="Google Shape;193;p20">
                    <a:extLst>
                      <a:ext uri="{FF2B5EF4-FFF2-40B4-BE49-F238E27FC236}">
                        <a16:creationId xmlns:a16="http://schemas.microsoft.com/office/drawing/2014/main" id="{F75D8F8E-EC76-6DF0-6CE6-107DD1324691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19587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" name="Google Shape;194;p20">
                    <a:extLst>
                      <a:ext uri="{FF2B5EF4-FFF2-40B4-BE49-F238E27FC236}">
                        <a16:creationId xmlns:a16="http://schemas.microsoft.com/office/drawing/2014/main" id="{D25DB54F-2B5C-286F-0BDB-D845F42D047B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25422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5" name="Google Shape;195;p20">
                  <a:extLst>
                    <a:ext uri="{FF2B5EF4-FFF2-40B4-BE49-F238E27FC236}">
                      <a16:creationId xmlns:a16="http://schemas.microsoft.com/office/drawing/2014/main" id="{19BE746D-E0E3-682A-C9F7-887BDEB9DAFD}"/>
                    </a:ext>
                  </a:extLst>
                </p:cNvPr>
                <p:cNvGrpSpPr/>
                <p:nvPr/>
              </p:nvGrpSpPr>
              <p:grpSpPr>
                <a:xfrm flipH="1">
                  <a:off x="985370" y="3444286"/>
                  <a:ext cx="267157" cy="228800"/>
                  <a:chOff x="867506" y="1179068"/>
                  <a:chExt cx="124543" cy="147632"/>
                </a:xfrm>
              </p:grpSpPr>
              <p:sp>
                <p:nvSpPr>
                  <p:cNvPr id="46" name="Google Shape;196;p20">
                    <a:extLst>
                      <a:ext uri="{FF2B5EF4-FFF2-40B4-BE49-F238E27FC236}">
                        <a16:creationId xmlns:a16="http://schemas.microsoft.com/office/drawing/2014/main" id="{ABF9C51C-C221-8F4C-FE74-8C6B0807035C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19587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" name="Google Shape;197;p20">
                    <a:extLst>
                      <a:ext uri="{FF2B5EF4-FFF2-40B4-BE49-F238E27FC236}">
                        <a16:creationId xmlns:a16="http://schemas.microsoft.com/office/drawing/2014/main" id="{146E0EF0-1F93-DAA1-0516-48A747925071}"/>
                      </a:ext>
                    </a:extLst>
                  </p:cNvPr>
                  <p:cNvSpPr/>
                  <p:nvPr/>
                </p:nvSpPr>
                <p:spPr>
                  <a:xfrm rot="1139922">
                    <a:off x="873503" y="1254221"/>
                    <a:ext cx="112549" cy="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04" h="2228" extrusionOk="0">
                        <a:moveTo>
                          <a:pt x="3844" y="0"/>
                        </a:moveTo>
                        <a:cubicBezTo>
                          <a:pt x="3787" y="0"/>
                          <a:pt x="3728" y="8"/>
                          <a:pt x="3670" y="26"/>
                        </a:cubicBezTo>
                        <a:cubicBezTo>
                          <a:pt x="3603" y="26"/>
                          <a:pt x="2269" y="393"/>
                          <a:pt x="501" y="1027"/>
                        </a:cubicBezTo>
                        <a:cubicBezTo>
                          <a:pt x="168" y="1127"/>
                          <a:pt x="1" y="1460"/>
                          <a:pt x="134" y="1794"/>
                        </a:cubicBezTo>
                        <a:cubicBezTo>
                          <a:pt x="234" y="2061"/>
                          <a:pt x="468" y="2228"/>
                          <a:pt x="735" y="2228"/>
                        </a:cubicBezTo>
                        <a:lnTo>
                          <a:pt x="935" y="2228"/>
                        </a:lnTo>
                        <a:cubicBezTo>
                          <a:pt x="2636" y="1594"/>
                          <a:pt x="3970" y="1227"/>
                          <a:pt x="3970" y="1227"/>
                        </a:cubicBezTo>
                        <a:cubicBezTo>
                          <a:pt x="4304" y="1127"/>
                          <a:pt x="4504" y="793"/>
                          <a:pt x="4437" y="460"/>
                        </a:cubicBezTo>
                        <a:cubicBezTo>
                          <a:pt x="4355" y="184"/>
                          <a:pt x="4113" y="0"/>
                          <a:pt x="3844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37" name="Google Shape;198;p20">
                <a:extLst>
                  <a:ext uri="{FF2B5EF4-FFF2-40B4-BE49-F238E27FC236}">
                    <a16:creationId xmlns:a16="http://schemas.microsoft.com/office/drawing/2014/main" id="{F2657901-7004-B982-75C2-5BCD8FDF0D6E}"/>
                  </a:ext>
                </a:extLst>
              </p:cNvPr>
              <p:cNvGrpSpPr/>
              <p:nvPr/>
            </p:nvGrpSpPr>
            <p:grpSpPr>
              <a:xfrm rot="-5400000" flipH="1">
                <a:off x="1197337" y="1311706"/>
                <a:ext cx="184923" cy="468809"/>
                <a:chOff x="3703628" y="3450865"/>
                <a:chExt cx="129698" cy="365543"/>
              </a:xfrm>
            </p:grpSpPr>
            <p:sp>
              <p:nvSpPr>
                <p:cNvPr id="38" name="Google Shape;199;p20">
                  <a:extLst>
                    <a:ext uri="{FF2B5EF4-FFF2-40B4-BE49-F238E27FC236}">
                      <a16:creationId xmlns:a16="http://schemas.microsoft.com/office/drawing/2014/main" id="{22517C1A-E6BD-5802-BF08-3A702623C4BE}"/>
                    </a:ext>
                  </a:extLst>
                </p:cNvPr>
                <p:cNvSpPr/>
                <p:nvPr/>
              </p:nvSpPr>
              <p:spPr>
                <a:xfrm>
                  <a:off x="3757944" y="3450865"/>
                  <a:ext cx="75382" cy="177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5" h="5216" extrusionOk="0">
                      <a:moveTo>
                        <a:pt x="0" y="0"/>
                      </a:moveTo>
                      <a:lnTo>
                        <a:pt x="0" y="5216"/>
                      </a:lnTo>
                      <a:lnTo>
                        <a:pt x="2215" y="5216"/>
                      </a:lnTo>
                      <a:lnTo>
                        <a:pt x="2215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200;p20">
                  <a:extLst>
                    <a:ext uri="{FF2B5EF4-FFF2-40B4-BE49-F238E27FC236}">
                      <a16:creationId xmlns:a16="http://schemas.microsoft.com/office/drawing/2014/main" id="{E53AE6D5-CA1B-3843-9B51-5383890D865F}"/>
                    </a:ext>
                  </a:extLst>
                </p:cNvPr>
                <p:cNvSpPr/>
                <p:nvPr/>
              </p:nvSpPr>
              <p:spPr>
                <a:xfrm>
                  <a:off x="3703628" y="3450865"/>
                  <a:ext cx="40567" cy="1775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2" h="5216" extrusionOk="0">
                      <a:moveTo>
                        <a:pt x="1" y="0"/>
                      </a:moveTo>
                      <a:lnTo>
                        <a:pt x="1" y="5216"/>
                      </a:lnTo>
                      <a:lnTo>
                        <a:pt x="1191" y="5216"/>
                      </a:lnTo>
                      <a:lnTo>
                        <a:pt x="1191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" name="Google Shape;201;p20">
                  <a:extLst>
                    <a:ext uri="{FF2B5EF4-FFF2-40B4-BE49-F238E27FC236}">
                      <a16:creationId xmlns:a16="http://schemas.microsoft.com/office/drawing/2014/main" id="{85B32544-52F7-B1AE-8752-0316E84408DA}"/>
                    </a:ext>
                  </a:extLst>
                </p:cNvPr>
                <p:cNvSpPr/>
                <p:nvPr/>
              </p:nvSpPr>
              <p:spPr>
                <a:xfrm>
                  <a:off x="3753077" y="3770192"/>
                  <a:ext cx="31650" cy="462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0" h="1358" extrusionOk="0">
                      <a:moveTo>
                        <a:pt x="0" y="0"/>
                      </a:moveTo>
                      <a:lnTo>
                        <a:pt x="477" y="1358"/>
                      </a:lnTo>
                      <a:lnTo>
                        <a:pt x="92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202;p20">
                  <a:extLst>
                    <a:ext uri="{FF2B5EF4-FFF2-40B4-BE49-F238E27FC236}">
                      <a16:creationId xmlns:a16="http://schemas.microsoft.com/office/drawing/2014/main" id="{21F65B6A-FBE3-1AF1-A5AA-1581D04C484C}"/>
                    </a:ext>
                  </a:extLst>
                </p:cNvPr>
                <p:cNvSpPr/>
                <p:nvPr/>
              </p:nvSpPr>
              <p:spPr>
                <a:xfrm>
                  <a:off x="3703628" y="3641311"/>
                  <a:ext cx="128915" cy="1159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88" h="3407" extrusionOk="0">
                      <a:moveTo>
                        <a:pt x="1" y="1"/>
                      </a:moveTo>
                      <a:lnTo>
                        <a:pt x="1334" y="3406"/>
                      </a:lnTo>
                      <a:lnTo>
                        <a:pt x="2454" y="3406"/>
                      </a:lnTo>
                      <a:lnTo>
                        <a:pt x="378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30" name="Google Shape;182;p20">
              <a:extLst>
                <a:ext uri="{FF2B5EF4-FFF2-40B4-BE49-F238E27FC236}">
                  <a16:creationId xmlns:a16="http://schemas.microsoft.com/office/drawing/2014/main" id="{B508DBF0-3915-550A-D49F-F8F07CA969B3}"/>
                </a:ext>
              </a:extLst>
            </p:cNvPr>
            <p:cNvSpPr txBox="1"/>
            <p:nvPr/>
          </p:nvSpPr>
          <p:spPr>
            <a:xfrm>
              <a:off x="4763590" y="2030628"/>
              <a:ext cx="1403296" cy="3992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SOM</a:t>
              </a:r>
              <a:endParaRPr sz="20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31" name="Google Shape;184;p20">
              <a:extLst>
                <a:ext uri="{FF2B5EF4-FFF2-40B4-BE49-F238E27FC236}">
                  <a16:creationId xmlns:a16="http://schemas.microsoft.com/office/drawing/2014/main" id="{E5DAB1FB-FE3A-8E4B-6CA8-B42624F8B103}"/>
                </a:ext>
              </a:extLst>
            </p:cNvPr>
            <p:cNvSpPr txBox="1"/>
            <p:nvPr/>
          </p:nvSpPr>
          <p:spPr>
            <a:xfrm>
              <a:off x="4555279" y="2658883"/>
              <a:ext cx="1619086" cy="1309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52400" lvl="0" algn="ctr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1200"/>
              </a:pPr>
              <a:r>
                <a:rPr lang="pt-BR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 </a:t>
              </a:r>
              <a:r>
                <a:rPr lang="pt-BR" sz="1200" b="1" dirty="0">
                  <a:solidFill>
                    <a:schemeClr val="bg2"/>
                  </a:solidFill>
                  <a:latin typeface="Roboto"/>
                  <a:ea typeface="Roboto"/>
                  <a:cs typeface="Roboto"/>
                  <a:sym typeface="Roboto"/>
                </a:rPr>
                <a:t>sonoridade</a:t>
              </a:r>
              <a:r>
                <a:rPr lang="pt-BR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 das palavras e sílabas criam sentidos e expressões diversas.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" name="Google Shape;162;p20">
              <a:extLst>
                <a:ext uri="{FF2B5EF4-FFF2-40B4-BE49-F238E27FC236}">
                  <a16:creationId xmlns:a16="http://schemas.microsoft.com/office/drawing/2014/main" id="{8C489A99-1D3F-4496-DF67-97AA33F1C5E9}"/>
                </a:ext>
              </a:extLst>
            </p:cNvPr>
            <p:cNvSpPr txBox="1"/>
            <p:nvPr/>
          </p:nvSpPr>
          <p:spPr>
            <a:xfrm>
              <a:off x="762957" y="2104677"/>
              <a:ext cx="1867267" cy="1309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52400" lvl="0" algn="ctr" rtl="0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200"/>
              </a:pPr>
              <a:r>
                <a:rPr lang="pt-BR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Ligadas à estrutura da frase, conhecidas como figuras de </a:t>
              </a:r>
              <a:r>
                <a:rPr lang="pt-BR" sz="1200" b="1" dirty="0">
                  <a:solidFill>
                    <a:srgbClr val="C00000"/>
                  </a:solidFill>
                  <a:latin typeface="Roboto"/>
                  <a:ea typeface="Roboto"/>
                  <a:cs typeface="Roboto"/>
                  <a:sym typeface="Roboto"/>
                </a:rPr>
                <a:t>criação ou de sintaxe</a:t>
              </a:r>
              <a:r>
                <a:rPr lang="pt-BR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. Alteram a construção sintática da norma culta.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3" name="Google Shape;163;p20">
              <a:extLst>
                <a:ext uri="{FF2B5EF4-FFF2-40B4-BE49-F238E27FC236}">
                  <a16:creationId xmlns:a16="http://schemas.microsoft.com/office/drawing/2014/main" id="{4F8E6EB4-6BD0-C9ED-DB21-46FB31841E96}"/>
                </a:ext>
              </a:extLst>
            </p:cNvPr>
            <p:cNvSpPr txBox="1"/>
            <p:nvPr/>
          </p:nvSpPr>
          <p:spPr>
            <a:xfrm>
              <a:off x="1296165" y="1493915"/>
              <a:ext cx="1368821" cy="3992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 dirty="0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CONSTRUÇÃO</a:t>
              </a:r>
              <a:endParaRPr sz="1800" b="1" dirty="0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19"/>
          <p:cNvGrpSpPr/>
          <p:nvPr/>
        </p:nvGrpSpPr>
        <p:grpSpPr>
          <a:xfrm>
            <a:off x="174321" y="699052"/>
            <a:ext cx="2990860" cy="3272806"/>
            <a:chOff x="1284175" y="1033549"/>
            <a:chExt cx="2401175" cy="2529601"/>
          </a:xfrm>
        </p:grpSpPr>
        <p:grpSp>
          <p:nvGrpSpPr>
            <p:cNvPr id="102" name="Google Shape;102;p19"/>
            <p:cNvGrpSpPr/>
            <p:nvPr/>
          </p:nvGrpSpPr>
          <p:grpSpPr>
            <a:xfrm>
              <a:off x="1536200" y="1033549"/>
              <a:ext cx="1828800" cy="1867475"/>
              <a:chOff x="1536200" y="1033549"/>
              <a:chExt cx="1828800" cy="1867475"/>
            </a:xfrm>
          </p:grpSpPr>
          <p:sp>
            <p:nvSpPr>
              <p:cNvPr id="103" name="Google Shape;103;p19"/>
              <p:cNvSpPr txBox="1"/>
              <p:nvPr/>
            </p:nvSpPr>
            <p:spPr>
              <a:xfrm>
                <a:off x="1536200" y="1033549"/>
                <a:ext cx="1828800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 b="1" dirty="0">
                    <a:solidFill>
                      <a:schemeClr val="accent2"/>
                    </a:solidFill>
                    <a:highlight>
                      <a:schemeClr val="lt1"/>
                    </a:highlight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Definição</a:t>
                </a:r>
                <a:endParaRPr sz="2000" b="1" dirty="0">
                  <a:solidFill>
                    <a:schemeClr val="accent2"/>
                  </a:solidFill>
                  <a:highlight>
                    <a:schemeClr val="lt1"/>
                  </a:highlight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04" name="Google Shape;104;p19"/>
              <p:cNvSpPr txBox="1"/>
              <p:nvPr/>
            </p:nvSpPr>
            <p:spPr>
              <a:xfrm>
                <a:off x="1602210" y="1982426"/>
                <a:ext cx="1682540" cy="9185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dirty="0">
                    <a:solidFill>
                      <a:srgbClr val="242424"/>
                    </a:solidFill>
                    <a:latin typeface="Roboto"/>
                    <a:ea typeface="Roboto"/>
                    <a:cs typeface="Roboto"/>
                    <a:sym typeface="Roboto"/>
                  </a:rPr>
                  <a:t>As figuras sonoras são recursos estilísticos que exploram os </a:t>
                </a:r>
                <a:r>
                  <a:rPr lang="en" sz="1200" b="1" dirty="0">
                    <a:solidFill>
                      <a:schemeClr val="accent2"/>
                    </a:solidFill>
                    <a:latin typeface="Roboto"/>
                    <a:ea typeface="Roboto"/>
                    <a:cs typeface="Roboto"/>
                    <a:sym typeface="Roboto"/>
                  </a:rPr>
                  <a:t>sons das palavras</a:t>
                </a:r>
                <a:r>
                  <a:rPr lang="en" sz="1200" dirty="0">
                    <a:solidFill>
                      <a:srgbClr val="242424"/>
                    </a:solidFill>
                    <a:latin typeface="Roboto"/>
                    <a:ea typeface="Roboto"/>
                    <a:cs typeface="Roboto"/>
                    <a:sym typeface="Roboto"/>
                  </a:rPr>
                  <a:t>, criando efeitos sonoros que contribuem para a estética do discurso. </a:t>
                </a:r>
                <a:endParaRPr sz="1200" dirty="0">
                  <a:solidFill>
                    <a:srgbClr val="24242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05" name="Google Shape;105;p19"/>
            <p:cNvGrpSpPr/>
            <p:nvPr/>
          </p:nvGrpSpPr>
          <p:grpSpPr>
            <a:xfrm>
              <a:off x="1284175" y="1535856"/>
              <a:ext cx="2401175" cy="2027294"/>
              <a:chOff x="1284175" y="1535856"/>
              <a:chExt cx="2401175" cy="2027294"/>
            </a:xfrm>
          </p:grpSpPr>
          <p:grpSp>
            <p:nvGrpSpPr>
              <p:cNvPr id="106" name="Google Shape;106;p19"/>
              <p:cNvGrpSpPr/>
              <p:nvPr/>
            </p:nvGrpSpPr>
            <p:grpSpPr>
              <a:xfrm>
                <a:off x="1284175" y="1535856"/>
                <a:ext cx="2330750" cy="2027294"/>
                <a:chOff x="1284175" y="1535856"/>
                <a:chExt cx="2330750" cy="2027294"/>
              </a:xfrm>
            </p:grpSpPr>
            <p:grpSp>
              <p:nvGrpSpPr>
                <p:cNvPr id="107" name="Google Shape;107;p19"/>
                <p:cNvGrpSpPr/>
                <p:nvPr/>
              </p:nvGrpSpPr>
              <p:grpSpPr>
                <a:xfrm>
                  <a:off x="1284175" y="1609810"/>
                  <a:ext cx="2330750" cy="1953340"/>
                  <a:chOff x="1284175" y="1609810"/>
                  <a:chExt cx="2330750" cy="1953340"/>
                </a:xfrm>
              </p:grpSpPr>
              <p:sp>
                <p:nvSpPr>
                  <p:cNvPr id="108" name="Google Shape;108;p19"/>
                  <p:cNvSpPr/>
                  <p:nvPr/>
                </p:nvSpPr>
                <p:spPr>
                  <a:xfrm>
                    <a:off x="1284175" y="1990250"/>
                    <a:ext cx="868800" cy="830100"/>
                  </a:xfrm>
                  <a:prstGeom prst="arc">
                    <a:avLst>
                      <a:gd name="adj1" fmla="val 8316671"/>
                      <a:gd name="adj2" fmla="val 12985080"/>
                    </a:avLst>
                  </a:prstGeom>
                  <a:noFill/>
                  <a:ln w="19050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" name="Google Shape;109;p19"/>
                  <p:cNvSpPr/>
                  <p:nvPr/>
                </p:nvSpPr>
                <p:spPr>
                  <a:xfrm>
                    <a:off x="2016175" y="2754950"/>
                    <a:ext cx="871800" cy="808200"/>
                  </a:xfrm>
                  <a:prstGeom prst="arc">
                    <a:avLst>
                      <a:gd name="adj1" fmla="val 2568671"/>
                      <a:gd name="adj2" fmla="val 8037917"/>
                    </a:avLst>
                  </a:prstGeom>
                  <a:noFill/>
                  <a:ln w="19050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110" name="Google Shape;110;p19"/>
                  <p:cNvCxnSpPr>
                    <a:stCxn id="108" idx="0"/>
                    <a:endCxn id="109" idx="2"/>
                  </p:cNvCxnSpPr>
                  <p:nvPr/>
                </p:nvCxnSpPr>
                <p:spPr>
                  <a:xfrm>
                    <a:off x="1399262" y="2686702"/>
                    <a:ext cx="762300" cy="7737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111" name="Google Shape;111;p19"/>
                  <p:cNvCxnSpPr>
                    <a:endCxn id="108" idx="2"/>
                  </p:cNvCxnSpPr>
                  <p:nvPr/>
                </p:nvCxnSpPr>
                <p:spPr>
                  <a:xfrm flipH="1">
                    <a:off x="1374744" y="1940139"/>
                    <a:ext cx="193500" cy="2115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112" name="Google Shape;112;p19"/>
                  <p:cNvCxnSpPr>
                    <a:endCxn id="113" idx="2"/>
                  </p:cNvCxnSpPr>
                  <p:nvPr/>
                </p:nvCxnSpPr>
                <p:spPr>
                  <a:xfrm rot="10800000" flipH="1">
                    <a:off x="2761164" y="2704301"/>
                    <a:ext cx="750900" cy="7398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113" name="Google Shape;113;p19"/>
                  <p:cNvSpPr/>
                  <p:nvPr/>
                </p:nvSpPr>
                <p:spPr>
                  <a:xfrm rot="-5400000">
                    <a:off x="2774925" y="2009650"/>
                    <a:ext cx="871800" cy="808200"/>
                  </a:xfrm>
                  <a:prstGeom prst="arc">
                    <a:avLst>
                      <a:gd name="adj1" fmla="val 2568671"/>
                      <a:gd name="adj2" fmla="val 8037917"/>
                    </a:avLst>
                  </a:prstGeom>
                  <a:noFill/>
                  <a:ln w="19050" cap="flat" cmpd="sng">
                    <a:solidFill>
                      <a:schemeClr val="accent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114" name="Google Shape;114;p19"/>
                  <p:cNvCxnSpPr>
                    <a:stCxn id="113" idx="0"/>
                  </p:cNvCxnSpPr>
                  <p:nvPr/>
                </p:nvCxnSpPr>
                <p:spPr>
                  <a:xfrm rot="10800000">
                    <a:off x="3002663" y="1609810"/>
                    <a:ext cx="493800" cy="4956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115" name="Google Shape;115;p19"/>
                <p:cNvGrpSpPr/>
                <p:nvPr/>
              </p:nvGrpSpPr>
              <p:grpSpPr>
                <a:xfrm flipH="1">
                  <a:off x="1512291" y="1535856"/>
                  <a:ext cx="463438" cy="463438"/>
                  <a:chOff x="2900798" y="1222606"/>
                  <a:chExt cx="463438" cy="463438"/>
                </a:xfrm>
              </p:grpSpPr>
              <p:sp>
                <p:nvSpPr>
                  <p:cNvPr id="116" name="Google Shape;116;p19"/>
                  <p:cNvSpPr/>
                  <p:nvPr/>
                </p:nvSpPr>
                <p:spPr>
                  <a:xfrm>
                    <a:off x="2909775" y="1239675"/>
                    <a:ext cx="445375" cy="427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5" h="17097" extrusionOk="0">
                        <a:moveTo>
                          <a:pt x="0" y="4185"/>
                        </a:moveTo>
                        <a:lnTo>
                          <a:pt x="10282" y="14347"/>
                        </a:lnTo>
                        <a:lnTo>
                          <a:pt x="17815" y="17097"/>
                        </a:lnTo>
                        <a:lnTo>
                          <a:pt x="14945" y="10163"/>
                        </a:lnTo>
                        <a:lnTo>
                          <a:pt x="4782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17" name="Google Shape;117;p19"/>
                  <p:cNvSpPr/>
                  <p:nvPr/>
                </p:nvSpPr>
                <p:spPr>
                  <a:xfrm flipH="1">
                    <a:off x="2900798" y="1222606"/>
                    <a:ext cx="463438" cy="4634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51" h="9551" extrusionOk="0">
                        <a:moveTo>
                          <a:pt x="7002" y="525"/>
                        </a:moveTo>
                        <a:lnTo>
                          <a:pt x="9002" y="2525"/>
                        </a:lnTo>
                        <a:lnTo>
                          <a:pt x="8121" y="3383"/>
                        </a:lnTo>
                        <a:lnTo>
                          <a:pt x="6145" y="1406"/>
                        </a:lnTo>
                        <a:lnTo>
                          <a:pt x="7002" y="525"/>
                        </a:lnTo>
                        <a:close/>
                        <a:moveTo>
                          <a:pt x="5883" y="1716"/>
                        </a:moveTo>
                        <a:lnTo>
                          <a:pt x="7169" y="3002"/>
                        </a:lnTo>
                        <a:lnTo>
                          <a:pt x="3620" y="6550"/>
                        </a:lnTo>
                        <a:lnTo>
                          <a:pt x="3930" y="6812"/>
                        </a:lnTo>
                        <a:lnTo>
                          <a:pt x="7478" y="3263"/>
                        </a:lnTo>
                        <a:lnTo>
                          <a:pt x="7883" y="3692"/>
                        </a:lnTo>
                        <a:lnTo>
                          <a:pt x="3930" y="7621"/>
                        </a:lnTo>
                        <a:lnTo>
                          <a:pt x="2048" y="8336"/>
                        </a:lnTo>
                        <a:lnTo>
                          <a:pt x="1215" y="7502"/>
                        </a:lnTo>
                        <a:lnTo>
                          <a:pt x="1834" y="5859"/>
                        </a:lnTo>
                        <a:lnTo>
                          <a:pt x="2763" y="6788"/>
                        </a:lnTo>
                        <a:lnTo>
                          <a:pt x="3072" y="6526"/>
                        </a:lnTo>
                        <a:lnTo>
                          <a:pt x="2072" y="5526"/>
                        </a:lnTo>
                        <a:lnTo>
                          <a:pt x="4763" y="2859"/>
                        </a:lnTo>
                        <a:lnTo>
                          <a:pt x="5478" y="3573"/>
                        </a:lnTo>
                        <a:lnTo>
                          <a:pt x="5740" y="3311"/>
                        </a:lnTo>
                        <a:lnTo>
                          <a:pt x="5025" y="2597"/>
                        </a:lnTo>
                        <a:lnTo>
                          <a:pt x="5335" y="2287"/>
                        </a:lnTo>
                        <a:lnTo>
                          <a:pt x="6049" y="3002"/>
                        </a:lnTo>
                        <a:lnTo>
                          <a:pt x="6335" y="2740"/>
                        </a:lnTo>
                        <a:lnTo>
                          <a:pt x="5621" y="2025"/>
                        </a:lnTo>
                        <a:lnTo>
                          <a:pt x="5883" y="1716"/>
                        </a:lnTo>
                        <a:close/>
                        <a:moveTo>
                          <a:pt x="1048" y="7907"/>
                        </a:moveTo>
                        <a:lnTo>
                          <a:pt x="1620" y="8479"/>
                        </a:lnTo>
                        <a:lnTo>
                          <a:pt x="691" y="8836"/>
                        </a:lnTo>
                        <a:lnTo>
                          <a:pt x="1048" y="7907"/>
                        </a:lnTo>
                        <a:close/>
                        <a:moveTo>
                          <a:pt x="7002" y="1"/>
                        </a:moveTo>
                        <a:lnTo>
                          <a:pt x="1572" y="5407"/>
                        </a:lnTo>
                        <a:lnTo>
                          <a:pt x="0" y="9550"/>
                        </a:lnTo>
                        <a:lnTo>
                          <a:pt x="4144" y="7979"/>
                        </a:lnTo>
                        <a:lnTo>
                          <a:pt x="8431" y="3692"/>
                        </a:lnTo>
                        <a:lnTo>
                          <a:pt x="9550" y="2549"/>
                        </a:lnTo>
                        <a:lnTo>
                          <a:pt x="7002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18" name="Google Shape;118;p19"/>
              <p:cNvSpPr/>
              <p:nvPr/>
            </p:nvSpPr>
            <p:spPr>
              <a:xfrm>
                <a:off x="3310424" y="2028567"/>
                <a:ext cx="374925" cy="771565"/>
              </a:xfrm>
              <a:prstGeom prst="rect">
                <a:avLst/>
              </a:prstGeom>
            </p:spPr>
            <p:txBody>
              <a:bodyPr>
                <a:prstTxWarp prst="textPlain">
                  <a:avLst/>
                </a:prstTxWarp>
              </a:bodyPr>
              <a:lstStyle/>
              <a:p>
                <a:pPr lvl="0" algn="ctr"/>
                <a:r>
                  <a:rPr b="1" i="0" dirty="0">
                    <a:ln w="1905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solidFill>
                      <a:schemeClr val="lt1"/>
                    </a:solidFill>
                    <a:latin typeface="Fira Sans Extra Condensed"/>
                  </a:rPr>
                  <a:t>1</a:t>
                </a:r>
              </a:p>
            </p:txBody>
          </p:sp>
        </p:grpSp>
      </p:grpSp>
      <p:grpSp>
        <p:nvGrpSpPr>
          <p:cNvPr id="119" name="Google Shape;119;p19"/>
          <p:cNvGrpSpPr/>
          <p:nvPr/>
        </p:nvGrpSpPr>
        <p:grpSpPr>
          <a:xfrm>
            <a:off x="5724324" y="709938"/>
            <a:ext cx="3060546" cy="3274357"/>
            <a:chOff x="5363331" y="1032350"/>
            <a:chExt cx="2457122" cy="2530800"/>
          </a:xfrm>
        </p:grpSpPr>
        <p:grpSp>
          <p:nvGrpSpPr>
            <p:cNvPr id="120" name="Google Shape;120;p19"/>
            <p:cNvGrpSpPr/>
            <p:nvPr/>
          </p:nvGrpSpPr>
          <p:grpSpPr>
            <a:xfrm>
              <a:off x="5582579" y="1032350"/>
              <a:ext cx="1855503" cy="1934114"/>
              <a:chOff x="5582579" y="1032350"/>
              <a:chExt cx="1855503" cy="1934114"/>
            </a:xfrm>
          </p:grpSpPr>
          <p:sp>
            <p:nvSpPr>
              <p:cNvPr id="121" name="Google Shape;121;p19"/>
              <p:cNvSpPr txBox="1"/>
              <p:nvPr/>
            </p:nvSpPr>
            <p:spPr>
              <a:xfrm>
                <a:off x="5609282" y="1032350"/>
                <a:ext cx="1828800" cy="57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 b="1" dirty="0">
                    <a:solidFill>
                      <a:schemeClr val="dk2"/>
                    </a:solidFill>
                    <a:highlight>
                      <a:schemeClr val="lt1"/>
                    </a:highlight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Função estética</a:t>
                </a:r>
                <a:endParaRPr sz="2000" b="1" dirty="0">
                  <a:solidFill>
                    <a:schemeClr val="dk2"/>
                  </a:solidFill>
                  <a:highlight>
                    <a:schemeClr val="lt1"/>
                  </a:highlight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22" name="Google Shape;122;p19"/>
              <p:cNvSpPr txBox="1"/>
              <p:nvPr/>
            </p:nvSpPr>
            <p:spPr>
              <a:xfrm>
                <a:off x="5582579" y="2136364"/>
                <a:ext cx="1828800" cy="830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dirty="0">
                    <a:solidFill>
                      <a:srgbClr val="242424"/>
                    </a:solidFill>
                    <a:latin typeface="Roboto"/>
                    <a:ea typeface="Roboto"/>
                    <a:cs typeface="Roboto"/>
                    <a:sym typeface="Roboto"/>
                  </a:rPr>
                  <a:t>Possuem diversas funções estéticas, como a produção de ritmo, musicalidade e sonoridade. Elas são essenciais para a contrução do estilo e identidade da obra, permitindo que o autor crie uma atmosfera única e memorável.</a:t>
                </a:r>
                <a:endParaRPr sz="1200" dirty="0">
                  <a:solidFill>
                    <a:srgbClr val="24242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23" name="Google Shape;123;p19"/>
            <p:cNvGrpSpPr/>
            <p:nvPr/>
          </p:nvGrpSpPr>
          <p:grpSpPr>
            <a:xfrm>
              <a:off x="5363331" y="1535856"/>
              <a:ext cx="2457122" cy="2027294"/>
              <a:chOff x="5363331" y="1535856"/>
              <a:chExt cx="2457122" cy="2027294"/>
            </a:xfrm>
          </p:grpSpPr>
          <p:grpSp>
            <p:nvGrpSpPr>
              <p:cNvPr id="124" name="Google Shape;124;p19"/>
              <p:cNvGrpSpPr/>
              <p:nvPr/>
            </p:nvGrpSpPr>
            <p:grpSpPr>
              <a:xfrm>
                <a:off x="5363331" y="1535856"/>
                <a:ext cx="2330750" cy="2027294"/>
                <a:chOff x="1284175" y="1535856"/>
                <a:chExt cx="2330750" cy="2027294"/>
              </a:xfrm>
            </p:grpSpPr>
            <p:grpSp>
              <p:nvGrpSpPr>
                <p:cNvPr id="125" name="Google Shape;125;p19"/>
                <p:cNvGrpSpPr/>
                <p:nvPr/>
              </p:nvGrpSpPr>
              <p:grpSpPr>
                <a:xfrm>
                  <a:off x="1284175" y="1609810"/>
                  <a:ext cx="2330750" cy="1953340"/>
                  <a:chOff x="1284175" y="1609810"/>
                  <a:chExt cx="2330750" cy="1953340"/>
                </a:xfrm>
              </p:grpSpPr>
              <p:sp>
                <p:nvSpPr>
                  <p:cNvPr id="126" name="Google Shape;126;p19"/>
                  <p:cNvSpPr/>
                  <p:nvPr/>
                </p:nvSpPr>
                <p:spPr>
                  <a:xfrm>
                    <a:off x="1284175" y="1990250"/>
                    <a:ext cx="868800" cy="830100"/>
                  </a:xfrm>
                  <a:prstGeom prst="arc">
                    <a:avLst>
                      <a:gd name="adj1" fmla="val 8316671"/>
                      <a:gd name="adj2" fmla="val 12985080"/>
                    </a:avLst>
                  </a:prstGeom>
                  <a:noFill/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27" name="Google Shape;127;p19"/>
                  <p:cNvSpPr/>
                  <p:nvPr/>
                </p:nvSpPr>
                <p:spPr>
                  <a:xfrm>
                    <a:off x="2016175" y="2754950"/>
                    <a:ext cx="871800" cy="808200"/>
                  </a:xfrm>
                  <a:prstGeom prst="arc">
                    <a:avLst>
                      <a:gd name="adj1" fmla="val 2568671"/>
                      <a:gd name="adj2" fmla="val 8037917"/>
                    </a:avLst>
                  </a:prstGeom>
                  <a:noFill/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128" name="Google Shape;128;p19"/>
                  <p:cNvCxnSpPr>
                    <a:stCxn id="126" idx="0"/>
                    <a:endCxn id="127" idx="2"/>
                  </p:cNvCxnSpPr>
                  <p:nvPr/>
                </p:nvCxnSpPr>
                <p:spPr>
                  <a:xfrm>
                    <a:off x="1399262" y="2686702"/>
                    <a:ext cx="762300" cy="7737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129" name="Google Shape;129;p19"/>
                  <p:cNvCxnSpPr>
                    <a:endCxn id="126" idx="2"/>
                  </p:cNvCxnSpPr>
                  <p:nvPr/>
                </p:nvCxnSpPr>
                <p:spPr>
                  <a:xfrm flipH="1">
                    <a:off x="1374744" y="1940139"/>
                    <a:ext cx="193500" cy="2115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130" name="Google Shape;130;p19"/>
                  <p:cNvCxnSpPr>
                    <a:endCxn id="131" idx="2"/>
                  </p:cNvCxnSpPr>
                  <p:nvPr/>
                </p:nvCxnSpPr>
                <p:spPr>
                  <a:xfrm rot="10800000" flipH="1">
                    <a:off x="2761164" y="2704301"/>
                    <a:ext cx="750900" cy="7398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131" name="Google Shape;131;p19"/>
                  <p:cNvSpPr/>
                  <p:nvPr/>
                </p:nvSpPr>
                <p:spPr>
                  <a:xfrm rot="-5400000">
                    <a:off x="2774925" y="2009650"/>
                    <a:ext cx="871800" cy="808200"/>
                  </a:xfrm>
                  <a:prstGeom prst="arc">
                    <a:avLst>
                      <a:gd name="adj1" fmla="val 2568671"/>
                      <a:gd name="adj2" fmla="val 8037917"/>
                    </a:avLst>
                  </a:prstGeom>
                  <a:noFill/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132" name="Google Shape;132;p19"/>
                  <p:cNvCxnSpPr>
                    <a:stCxn id="131" idx="0"/>
                  </p:cNvCxnSpPr>
                  <p:nvPr/>
                </p:nvCxnSpPr>
                <p:spPr>
                  <a:xfrm rot="10800000">
                    <a:off x="3002663" y="1609810"/>
                    <a:ext cx="493800" cy="4956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133" name="Google Shape;133;p19"/>
                <p:cNvGrpSpPr/>
                <p:nvPr/>
              </p:nvGrpSpPr>
              <p:grpSpPr>
                <a:xfrm flipH="1">
                  <a:off x="1512291" y="1535856"/>
                  <a:ext cx="463438" cy="463438"/>
                  <a:chOff x="2900798" y="1222606"/>
                  <a:chExt cx="463438" cy="463438"/>
                </a:xfrm>
              </p:grpSpPr>
              <p:sp>
                <p:nvSpPr>
                  <p:cNvPr id="134" name="Google Shape;134;p19"/>
                  <p:cNvSpPr/>
                  <p:nvPr/>
                </p:nvSpPr>
                <p:spPr>
                  <a:xfrm>
                    <a:off x="2909775" y="1239675"/>
                    <a:ext cx="445375" cy="427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5" h="17097" extrusionOk="0">
                        <a:moveTo>
                          <a:pt x="0" y="4185"/>
                        </a:moveTo>
                        <a:lnTo>
                          <a:pt x="10282" y="14347"/>
                        </a:lnTo>
                        <a:lnTo>
                          <a:pt x="17815" y="17097"/>
                        </a:lnTo>
                        <a:lnTo>
                          <a:pt x="14945" y="10163"/>
                        </a:lnTo>
                        <a:lnTo>
                          <a:pt x="4782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35" name="Google Shape;135;p19"/>
                  <p:cNvSpPr/>
                  <p:nvPr/>
                </p:nvSpPr>
                <p:spPr>
                  <a:xfrm flipH="1">
                    <a:off x="2900798" y="1222606"/>
                    <a:ext cx="463438" cy="4634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51" h="9551" extrusionOk="0">
                        <a:moveTo>
                          <a:pt x="7002" y="525"/>
                        </a:moveTo>
                        <a:lnTo>
                          <a:pt x="9002" y="2525"/>
                        </a:lnTo>
                        <a:lnTo>
                          <a:pt x="8121" y="3383"/>
                        </a:lnTo>
                        <a:lnTo>
                          <a:pt x="6145" y="1406"/>
                        </a:lnTo>
                        <a:lnTo>
                          <a:pt x="7002" y="525"/>
                        </a:lnTo>
                        <a:close/>
                        <a:moveTo>
                          <a:pt x="5883" y="1716"/>
                        </a:moveTo>
                        <a:lnTo>
                          <a:pt x="7169" y="3002"/>
                        </a:lnTo>
                        <a:lnTo>
                          <a:pt x="3620" y="6550"/>
                        </a:lnTo>
                        <a:lnTo>
                          <a:pt x="3930" y="6812"/>
                        </a:lnTo>
                        <a:lnTo>
                          <a:pt x="7478" y="3263"/>
                        </a:lnTo>
                        <a:lnTo>
                          <a:pt x="7883" y="3692"/>
                        </a:lnTo>
                        <a:lnTo>
                          <a:pt x="3930" y="7621"/>
                        </a:lnTo>
                        <a:lnTo>
                          <a:pt x="2048" y="8336"/>
                        </a:lnTo>
                        <a:lnTo>
                          <a:pt x="1215" y="7502"/>
                        </a:lnTo>
                        <a:lnTo>
                          <a:pt x="1834" y="5859"/>
                        </a:lnTo>
                        <a:lnTo>
                          <a:pt x="2763" y="6788"/>
                        </a:lnTo>
                        <a:lnTo>
                          <a:pt x="3072" y="6526"/>
                        </a:lnTo>
                        <a:lnTo>
                          <a:pt x="2072" y="5526"/>
                        </a:lnTo>
                        <a:lnTo>
                          <a:pt x="4763" y="2859"/>
                        </a:lnTo>
                        <a:lnTo>
                          <a:pt x="5478" y="3573"/>
                        </a:lnTo>
                        <a:lnTo>
                          <a:pt x="5740" y="3311"/>
                        </a:lnTo>
                        <a:lnTo>
                          <a:pt x="5025" y="2597"/>
                        </a:lnTo>
                        <a:lnTo>
                          <a:pt x="5335" y="2287"/>
                        </a:lnTo>
                        <a:lnTo>
                          <a:pt x="6049" y="3002"/>
                        </a:lnTo>
                        <a:lnTo>
                          <a:pt x="6335" y="2740"/>
                        </a:lnTo>
                        <a:lnTo>
                          <a:pt x="5621" y="2025"/>
                        </a:lnTo>
                        <a:lnTo>
                          <a:pt x="5883" y="1716"/>
                        </a:lnTo>
                        <a:close/>
                        <a:moveTo>
                          <a:pt x="1048" y="7907"/>
                        </a:moveTo>
                        <a:lnTo>
                          <a:pt x="1620" y="8479"/>
                        </a:lnTo>
                        <a:lnTo>
                          <a:pt x="691" y="8836"/>
                        </a:lnTo>
                        <a:lnTo>
                          <a:pt x="1048" y="7907"/>
                        </a:lnTo>
                        <a:close/>
                        <a:moveTo>
                          <a:pt x="7002" y="1"/>
                        </a:moveTo>
                        <a:lnTo>
                          <a:pt x="1572" y="5407"/>
                        </a:lnTo>
                        <a:lnTo>
                          <a:pt x="0" y="9550"/>
                        </a:lnTo>
                        <a:lnTo>
                          <a:pt x="4144" y="7979"/>
                        </a:lnTo>
                        <a:lnTo>
                          <a:pt x="8431" y="3692"/>
                        </a:lnTo>
                        <a:lnTo>
                          <a:pt x="9550" y="2549"/>
                        </a:lnTo>
                        <a:lnTo>
                          <a:pt x="7002" y="1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36" name="Google Shape;136;p19"/>
              <p:cNvSpPr/>
              <p:nvPr/>
            </p:nvSpPr>
            <p:spPr>
              <a:xfrm>
                <a:off x="7338080" y="2010278"/>
                <a:ext cx="482373" cy="808143"/>
              </a:xfrm>
              <a:prstGeom prst="rect">
                <a:avLst/>
              </a:prstGeom>
            </p:spPr>
            <p:txBody>
              <a:bodyPr>
                <a:prstTxWarp prst="textPlain">
                  <a:avLst/>
                </a:prstTxWarp>
              </a:bodyPr>
              <a:lstStyle/>
              <a:p>
                <a:pPr lvl="0" algn="ctr"/>
                <a:r>
                  <a:rPr b="1" i="0">
                    <a:ln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solidFill>
                      <a:schemeClr val="lt1"/>
                    </a:solidFill>
                    <a:latin typeface="Fira Sans Extra Condensed"/>
                  </a:rPr>
                  <a:t>3</a:t>
                </a:r>
              </a:p>
            </p:txBody>
          </p:sp>
        </p:grpSp>
      </p:grpSp>
      <p:grpSp>
        <p:nvGrpSpPr>
          <p:cNvPr id="137" name="Google Shape;137;p19"/>
          <p:cNvGrpSpPr/>
          <p:nvPr/>
        </p:nvGrpSpPr>
        <p:grpSpPr>
          <a:xfrm>
            <a:off x="2963019" y="2008820"/>
            <a:ext cx="3032777" cy="3087365"/>
            <a:chOff x="3314326" y="2334451"/>
            <a:chExt cx="2434828" cy="2386270"/>
          </a:xfrm>
        </p:grpSpPr>
        <p:grpSp>
          <p:nvGrpSpPr>
            <p:cNvPr id="138" name="Google Shape;138;p19"/>
            <p:cNvGrpSpPr/>
            <p:nvPr/>
          </p:nvGrpSpPr>
          <p:grpSpPr>
            <a:xfrm>
              <a:off x="3476628" y="2824183"/>
              <a:ext cx="1993178" cy="1896538"/>
              <a:chOff x="3476628" y="2824183"/>
              <a:chExt cx="1993178" cy="1896538"/>
            </a:xfrm>
          </p:grpSpPr>
          <p:sp>
            <p:nvSpPr>
              <p:cNvPr id="139" name="Google Shape;139;p19"/>
              <p:cNvSpPr txBox="1"/>
              <p:nvPr/>
            </p:nvSpPr>
            <p:spPr>
              <a:xfrm>
                <a:off x="3476628" y="4149221"/>
                <a:ext cx="1993178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 b="1" dirty="0">
                    <a:solidFill>
                      <a:schemeClr val="accent5"/>
                    </a:solidFill>
                    <a:highlight>
                      <a:schemeClr val="lt1"/>
                    </a:highlight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Importância na língua</a:t>
                </a:r>
                <a:endParaRPr sz="2000" b="1" dirty="0">
                  <a:solidFill>
                    <a:schemeClr val="accent5"/>
                  </a:solidFill>
                  <a:highlight>
                    <a:schemeClr val="lt1"/>
                  </a:highlight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sp>
            <p:nvSpPr>
              <p:cNvPr id="140" name="Google Shape;140;p19"/>
              <p:cNvSpPr txBox="1"/>
              <p:nvPr/>
            </p:nvSpPr>
            <p:spPr>
              <a:xfrm>
                <a:off x="3570814" y="2824183"/>
                <a:ext cx="1822872" cy="14004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 dirty="0">
                    <a:solidFill>
                      <a:srgbClr val="242424"/>
                    </a:solidFill>
                    <a:latin typeface="Roboto"/>
                    <a:ea typeface="Roboto"/>
                    <a:cs typeface="Roboto"/>
                    <a:sym typeface="Roboto"/>
                  </a:rPr>
                  <a:t>Desempenham um papel crucial na língua, pois enriquecem a comunicação e incentivam a interpretação criativa. Tornam a linguagem mais envolvente, ajudando a prender a atenção do público e a expressar emoções de forma mais vívida.</a:t>
                </a:r>
              </a:p>
            </p:txBody>
          </p:sp>
        </p:grpSp>
        <p:grpSp>
          <p:nvGrpSpPr>
            <p:cNvPr id="141" name="Google Shape;141;p19"/>
            <p:cNvGrpSpPr/>
            <p:nvPr/>
          </p:nvGrpSpPr>
          <p:grpSpPr>
            <a:xfrm>
              <a:off x="3314326" y="2334451"/>
              <a:ext cx="2434828" cy="2027294"/>
              <a:chOff x="3314326" y="2334451"/>
              <a:chExt cx="2434828" cy="2027294"/>
            </a:xfrm>
          </p:grpSpPr>
          <p:grpSp>
            <p:nvGrpSpPr>
              <p:cNvPr id="142" name="Google Shape;142;p19"/>
              <p:cNvGrpSpPr/>
              <p:nvPr/>
            </p:nvGrpSpPr>
            <p:grpSpPr>
              <a:xfrm>
                <a:off x="3314326" y="2334451"/>
                <a:ext cx="2330750" cy="2027294"/>
                <a:chOff x="3314326" y="2334451"/>
                <a:chExt cx="2330750" cy="2027294"/>
              </a:xfrm>
            </p:grpSpPr>
            <p:grpSp>
              <p:nvGrpSpPr>
                <p:cNvPr id="143" name="Google Shape;143;p19"/>
                <p:cNvGrpSpPr/>
                <p:nvPr/>
              </p:nvGrpSpPr>
              <p:grpSpPr>
                <a:xfrm rot="10800000" flipH="1">
                  <a:off x="3314326" y="2334451"/>
                  <a:ext cx="2330750" cy="1953399"/>
                  <a:chOff x="1284175" y="1609751"/>
                  <a:chExt cx="2330750" cy="1953399"/>
                </a:xfrm>
              </p:grpSpPr>
              <p:sp>
                <p:nvSpPr>
                  <p:cNvPr id="144" name="Google Shape;144;p19"/>
                  <p:cNvSpPr/>
                  <p:nvPr/>
                </p:nvSpPr>
                <p:spPr>
                  <a:xfrm>
                    <a:off x="1284175" y="1990250"/>
                    <a:ext cx="868800" cy="830100"/>
                  </a:xfrm>
                  <a:prstGeom prst="arc">
                    <a:avLst>
                      <a:gd name="adj1" fmla="val 8316671"/>
                      <a:gd name="adj2" fmla="val 12985080"/>
                    </a:avLst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5" name="Google Shape;145;p19"/>
                  <p:cNvSpPr/>
                  <p:nvPr/>
                </p:nvSpPr>
                <p:spPr>
                  <a:xfrm>
                    <a:off x="2016175" y="2754950"/>
                    <a:ext cx="871800" cy="808200"/>
                  </a:xfrm>
                  <a:prstGeom prst="arc">
                    <a:avLst>
                      <a:gd name="adj1" fmla="val 2568671"/>
                      <a:gd name="adj2" fmla="val 8037917"/>
                    </a:avLst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146" name="Google Shape;146;p19"/>
                  <p:cNvCxnSpPr>
                    <a:stCxn id="144" idx="0"/>
                    <a:endCxn id="145" idx="2"/>
                  </p:cNvCxnSpPr>
                  <p:nvPr/>
                </p:nvCxnSpPr>
                <p:spPr>
                  <a:xfrm>
                    <a:off x="1399262" y="2686702"/>
                    <a:ext cx="762300" cy="7737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147" name="Google Shape;147;p19"/>
                  <p:cNvCxnSpPr>
                    <a:endCxn id="144" idx="2"/>
                  </p:cNvCxnSpPr>
                  <p:nvPr/>
                </p:nvCxnSpPr>
                <p:spPr>
                  <a:xfrm flipH="1">
                    <a:off x="1374744" y="1940139"/>
                    <a:ext cx="193500" cy="2115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148" name="Google Shape;148;p19"/>
                  <p:cNvCxnSpPr>
                    <a:endCxn id="149" idx="2"/>
                  </p:cNvCxnSpPr>
                  <p:nvPr/>
                </p:nvCxnSpPr>
                <p:spPr>
                  <a:xfrm rot="10800000" flipH="1">
                    <a:off x="2761164" y="2704301"/>
                    <a:ext cx="750900" cy="7398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sp>
                <p:nvSpPr>
                  <p:cNvPr id="149" name="Google Shape;149;p19"/>
                  <p:cNvSpPr/>
                  <p:nvPr/>
                </p:nvSpPr>
                <p:spPr>
                  <a:xfrm rot="-5400000">
                    <a:off x="2774925" y="2009650"/>
                    <a:ext cx="871800" cy="808200"/>
                  </a:xfrm>
                  <a:prstGeom prst="arc">
                    <a:avLst>
                      <a:gd name="adj1" fmla="val 5234364"/>
                      <a:gd name="adj2" fmla="val 8037917"/>
                    </a:avLst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cxnSp>
                <p:nvCxnSpPr>
                  <p:cNvPr id="150" name="Google Shape;150;p19"/>
                  <p:cNvCxnSpPr/>
                  <p:nvPr/>
                </p:nvCxnSpPr>
                <p:spPr>
                  <a:xfrm rot="10800000">
                    <a:off x="3002799" y="1609751"/>
                    <a:ext cx="459300" cy="449100"/>
                  </a:xfrm>
                  <a:prstGeom prst="straightConnector1">
                    <a:avLst/>
                  </a:prstGeom>
                  <a:noFill/>
                  <a:ln w="19050" cap="flat" cmpd="sng">
                    <a:solidFill>
                      <a:schemeClr val="accent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151" name="Google Shape;151;p19"/>
                <p:cNvGrpSpPr/>
                <p:nvPr/>
              </p:nvGrpSpPr>
              <p:grpSpPr>
                <a:xfrm rot="10800000">
                  <a:off x="3542443" y="3898307"/>
                  <a:ext cx="463438" cy="463438"/>
                  <a:chOff x="2900798" y="1222606"/>
                  <a:chExt cx="463438" cy="463438"/>
                </a:xfrm>
              </p:grpSpPr>
              <p:sp>
                <p:nvSpPr>
                  <p:cNvPr id="152" name="Google Shape;152;p19"/>
                  <p:cNvSpPr/>
                  <p:nvPr/>
                </p:nvSpPr>
                <p:spPr>
                  <a:xfrm>
                    <a:off x="2909775" y="1239675"/>
                    <a:ext cx="445375" cy="427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815" h="17097" extrusionOk="0">
                        <a:moveTo>
                          <a:pt x="0" y="4185"/>
                        </a:moveTo>
                        <a:lnTo>
                          <a:pt x="10282" y="14347"/>
                        </a:lnTo>
                        <a:lnTo>
                          <a:pt x="17815" y="17097"/>
                        </a:lnTo>
                        <a:lnTo>
                          <a:pt x="14945" y="10163"/>
                        </a:lnTo>
                        <a:lnTo>
                          <a:pt x="4782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 w="9525" cap="flat" cmpd="sng">
                    <a:solidFill>
                      <a:schemeClr val="accent5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53" name="Google Shape;153;p19"/>
                  <p:cNvSpPr/>
                  <p:nvPr/>
                </p:nvSpPr>
                <p:spPr>
                  <a:xfrm flipH="1">
                    <a:off x="2900798" y="1222606"/>
                    <a:ext cx="463438" cy="4634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551" h="9551" extrusionOk="0">
                        <a:moveTo>
                          <a:pt x="7002" y="525"/>
                        </a:moveTo>
                        <a:lnTo>
                          <a:pt x="9002" y="2525"/>
                        </a:lnTo>
                        <a:lnTo>
                          <a:pt x="8121" y="3383"/>
                        </a:lnTo>
                        <a:lnTo>
                          <a:pt x="6145" y="1406"/>
                        </a:lnTo>
                        <a:lnTo>
                          <a:pt x="7002" y="525"/>
                        </a:lnTo>
                        <a:close/>
                        <a:moveTo>
                          <a:pt x="5883" y="1716"/>
                        </a:moveTo>
                        <a:lnTo>
                          <a:pt x="7169" y="3002"/>
                        </a:lnTo>
                        <a:lnTo>
                          <a:pt x="3620" y="6550"/>
                        </a:lnTo>
                        <a:lnTo>
                          <a:pt x="3930" y="6812"/>
                        </a:lnTo>
                        <a:lnTo>
                          <a:pt x="7478" y="3263"/>
                        </a:lnTo>
                        <a:lnTo>
                          <a:pt x="7883" y="3692"/>
                        </a:lnTo>
                        <a:lnTo>
                          <a:pt x="3930" y="7621"/>
                        </a:lnTo>
                        <a:lnTo>
                          <a:pt x="2048" y="8336"/>
                        </a:lnTo>
                        <a:lnTo>
                          <a:pt x="1215" y="7502"/>
                        </a:lnTo>
                        <a:lnTo>
                          <a:pt x="1834" y="5859"/>
                        </a:lnTo>
                        <a:lnTo>
                          <a:pt x="2763" y="6788"/>
                        </a:lnTo>
                        <a:lnTo>
                          <a:pt x="3072" y="6526"/>
                        </a:lnTo>
                        <a:lnTo>
                          <a:pt x="2072" y="5526"/>
                        </a:lnTo>
                        <a:lnTo>
                          <a:pt x="4763" y="2859"/>
                        </a:lnTo>
                        <a:lnTo>
                          <a:pt x="5478" y="3573"/>
                        </a:lnTo>
                        <a:lnTo>
                          <a:pt x="5740" y="3311"/>
                        </a:lnTo>
                        <a:lnTo>
                          <a:pt x="5025" y="2597"/>
                        </a:lnTo>
                        <a:lnTo>
                          <a:pt x="5335" y="2287"/>
                        </a:lnTo>
                        <a:lnTo>
                          <a:pt x="6049" y="3002"/>
                        </a:lnTo>
                        <a:lnTo>
                          <a:pt x="6335" y="2740"/>
                        </a:lnTo>
                        <a:lnTo>
                          <a:pt x="5621" y="2025"/>
                        </a:lnTo>
                        <a:lnTo>
                          <a:pt x="5883" y="1716"/>
                        </a:lnTo>
                        <a:close/>
                        <a:moveTo>
                          <a:pt x="1048" y="7907"/>
                        </a:moveTo>
                        <a:lnTo>
                          <a:pt x="1620" y="8479"/>
                        </a:lnTo>
                        <a:lnTo>
                          <a:pt x="691" y="8836"/>
                        </a:lnTo>
                        <a:lnTo>
                          <a:pt x="1048" y="7907"/>
                        </a:lnTo>
                        <a:close/>
                        <a:moveTo>
                          <a:pt x="7002" y="1"/>
                        </a:moveTo>
                        <a:lnTo>
                          <a:pt x="1572" y="5407"/>
                        </a:lnTo>
                        <a:lnTo>
                          <a:pt x="0" y="9550"/>
                        </a:lnTo>
                        <a:lnTo>
                          <a:pt x="4144" y="7979"/>
                        </a:lnTo>
                        <a:lnTo>
                          <a:pt x="8431" y="3692"/>
                        </a:lnTo>
                        <a:lnTo>
                          <a:pt x="9550" y="2549"/>
                        </a:lnTo>
                        <a:lnTo>
                          <a:pt x="7002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154" name="Google Shape;154;p19"/>
              <p:cNvSpPr/>
              <p:nvPr/>
            </p:nvSpPr>
            <p:spPr>
              <a:xfrm>
                <a:off x="5277069" y="3049653"/>
                <a:ext cx="472086" cy="788711"/>
              </a:xfrm>
              <a:prstGeom prst="rect">
                <a:avLst/>
              </a:prstGeom>
            </p:spPr>
            <p:txBody>
              <a:bodyPr>
                <a:prstTxWarp prst="textPlain">
                  <a:avLst/>
                </a:prstTxWarp>
              </a:bodyPr>
              <a:lstStyle/>
              <a:p>
                <a:pPr lvl="0" algn="ctr"/>
                <a:r>
                  <a:rPr b="1" i="0" dirty="0">
                    <a:ln w="19050" cap="flat" cmpd="sng">
                      <a:solidFill>
                        <a:schemeClr val="accent5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solidFill>
                      <a:schemeClr val="lt1"/>
                    </a:solidFill>
                    <a:latin typeface="Fira Sans Extra Condensed"/>
                  </a:rPr>
                  <a:t>2</a:t>
                </a:r>
              </a:p>
            </p:txBody>
          </p:sp>
        </p:grpSp>
      </p:grpSp>
      <p:sp>
        <p:nvSpPr>
          <p:cNvPr id="4" name="Google Shape;508;p28">
            <a:extLst>
              <a:ext uri="{FF2B5EF4-FFF2-40B4-BE49-F238E27FC236}">
                <a16:creationId xmlns:a16="http://schemas.microsoft.com/office/drawing/2014/main" id="{A8CA171F-E9DE-2A44-9465-198C05645F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916" y="196942"/>
            <a:ext cx="88495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Na aula de hoje, vamos estudar as </a:t>
            </a:r>
            <a:r>
              <a:rPr lang="en" b="1" dirty="0">
                <a:solidFill>
                  <a:schemeClr val="bg2"/>
                </a:solidFill>
              </a:rPr>
              <a:t>figuras sonoras</a:t>
            </a:r>
            <a:endParaRPr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4" name="Google Shape;1404;p42"/>
          <p:cNvGrpSpPr/>
          <p:nvPr/>
        </p:nvGrpSpPr>
        <p:grpSpPr>
          <a:xfrm>
            <a:off x="5307078" y="1897401"/>
            <a:ext cx="1898338" cy="1472452"/>
            <a:chOff x="3622657" y="1874804"/>
            <a:chExt cx="1898338" cy="1472452"/>
          </a:xfrm>
        </p:grpSpPr>
        <p:grpSp>
          <p:nvGrpSpPr>
            <p:cNvPr id="1405" name="Google Shape;1405;p42"/>
            <p:cNvGrpSpPr/>
            <p:nvPr/>
          </p:nvGrpSpPr>
          <p:grpSpPr>
            <a:xfrm>
              <a:off x="3622657" y="2111874"/>
              <a:ext cx="1898338" cy="1235382"/>
              <a:chOff x="3756488" y="2981200"/>
              <a:chExt cx="1631014" cy="965444"/>
            </a:xfrm>
          </p:grpSpPr>
          <p:sp>
            <p:nvSpPr>
              <p:cNvPr id="1406" name="Google Shape;1406;p42"/>
              <p:cNvSpPr/>
              <p:nvPr/>
            </p:nvSpPr>
            <p:spPr>
              <a:xfrm>
                <a:off x="3756488" y="3139941"/>
                <a:ext cx="815989" cy="806703"/>
              </a:xfrm>
              <a:custGeom>
                <a:avLst/>
                <a:gdLst/>
                <a:ahLst/>
                <a:cxnLst/>
                <a:rect l="l" t="t" r="r" b="b"/>
                <a:pathLst>
                  <a:path w="18916" h="20841" extrusionOk="0">
                    <a:moveTo>
                      <a:pt x="1" y="0"/>
                    </a:moveTo>
                    <a:lnTo>
                      <a:pt x="1" y="20840"/>
                    </a:lnTo>
                    <a:lnTo>
                      <a:pt x="18916" y="20840"/>
                    </a:lnTo>
                    <a:lnTo>
                      <a:pt x="189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307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p42"/>
              <p:cNvSpPr/>
              <p:nvPr/>
            </p:nvSpPr>
            <p:spPr>
              <a:xfrm>
                <a:off x="4571513" y="3139941"/>
                <a:ext cx="815989" cy="806703"/>
              </a:xfrm>
              <a:custGeom>
                <a:avLst/>
                <a:gdLst/>
                <a:ahLst/>
                <a:cxnLst/>
                <a:rect l="l" t="t" r="r" b="b"/>
                <a:pathLst>
                  <a:path w="18916" h="20841" extrusionOk="0">
                    <a:moveTo>
                      <a:pt x="1" y="0"/>
                    </a:moveTo>
                    <a:lnTo>
                      <a:pt x="1" y="20840"/>
                    </a:lnTo>
                    <a:lnTo>
                      <a:pt x="18916" y="20840"/>
                    </a:lnTo>
                    <a:lnTo>
                      <a:pt x="189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307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8" name="Google Shape;1408;p42"/>
              <p:cNvSpPr/>
              <p:nvPr/>
            </p:nvSpPr>
            <p:spPr>
              <a:xfrm>
                <a:off x="3837714" y="3203925"/>
                <a:ext cx="734761" cy="677923"/>
              </a:xfrm>
              <a:custGeom>
                <a:avLst/>
                <a:gdLst/>
                <a:ahLst/>
                <a:cxnLst/>
                <a:rect l="l" t="t" r="r" b="b"/>
                <a:pathLst>
                  <a:path w="17033" h="17514" extrusionOk="0">
                    <a:moveTo>
                      <a:pt x="1" y="0"/>
                    </a:moveTo>
                    <a:lnTo>
                      <a:pt x="1" y="17513"/>
                    </a:lnTo>
                    <a:lnTo>
                      <a:pt x="17033" y="17513"/>
                    </a:lnTo>
                    <a:lnTo>
                      <a:pt x="170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1307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9" name="Google Shape;1409;p42"/>
              <p:cNvSpPr/>
              <p:nvPr/>
            </p:nvSpPr>
            <p:spPr>
              <a:xfrm>
                <a:off x="4571513" y="3203925"/>
                <a:ext cx="734761" cy="677923"/>
              </a:xfrm>
              <a:custGeom>
                <a:avLst/>
                <a:gdLst/>
                <a:ahLst/>
                <a:cxnLst/>
                <a:rect l="l" t="t" r="r" b="b"/>
                <a:pathLst>
                  <a:path w="17033" h="17514" extrusionOk="0">
                    <a:moveTo>
                      <a:pt x="1" y="0"/>
                    </a:moveTo>
                    <a:lnTo>
                      <a:pt x="1" y="17513"/>
                    </a:lnTo>
                    <a:lnTo>
                      <a:pt x="17033" y="17513"/>
                    </a:lnTo>
                    <a:lnTo>
                      <a:pt x="17033" y="0"/>
                    </a:lnTo>
                    <a:close/>
                  </a:path>
                </a:pathLst>
              </a:custGeom>
              <a:solidFill>
                <a:srgbClr val="B2B2B2"/>
              </a:solidFill>
              <a:ln w="1307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0" name="Google Shape;1410;p42"/>
              <p:cNvSpPr/>
              <p:nvPr/>
            </p:nvSpPr>
            <p:spPr>
              <a:xfrm>
                <a:off x="3983042" y="2981200"/>
                <a:ext cx="588525" cy="900646"/>
              </a:xfrm>
              <a:custGeom>
                <a:avLst/>
                <a:gdLst/>
                <a:ahLst/>
                <a:cxnLst/>
                <a:rect l="l" t="t" r="r" b="b"/>
                <a:pathLst>
                  <a:path w="13643" h="23268" extrusionOk="0">
                    <a:moveTo>
                      <a:pt x="1" y="0"/>
                    </a:moveTo>
                    <a:lnTo>
                      <a:pt x="1" y="17513"/>
                    </a:lnTo>
                    <a:lnTo>
                      <a:pt x="13643" y="23267"/>
                    </a:lnTo>
                    <a:lnTo>
                      <a:pt x="13643" y="575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1307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1" name="Google Shape;1411;p42"/>
              <p:cNvSpPr/>
              <p:nvPr/>
            </p:nvSpPr>
            <p:spPr>
              <a:xfrm>
                <a:off x="4571513" y="2981200"/>
                <a:ext cx="590337" cy="900646"/>
              </a:xfrm>
              <a:custGeom>
                <a:avLst/>
                <a:gdLst/>
                <a:ahLst/>
                <a:cxnLst/>
                <a:rect l="l" t="t" r="r" b="b"/>
                <a:pathLst>
                  <a:path w="13685" h="23268" extrusionOk="0">
                    <a:moveTo>
                      <a:pt x="13685" y="0"/>
                    </a:moveTo>
                    <a:lnTo>
                      <a:pt x="1" y="5754"/>
                    </a:lnTo>
                    <a:lnTo>
                      <a:pt x="1" y="23267"/>
                    </a:lnTo>
                    <a:lnTo>
                      <a:pt x="13685" y="17513"/>
                    </a:lnTo>
                    <a:lnTo>
                      <a:pt x="13685" y="0"/>
                    </a:lnTo>
                    <a:close/>
                  </a:path>
                </a:pathLst>
              </a:custGeom>
              <a:solidFill>
                <a:srgbClr val="D1D1D1"/>
              </a:solidFill>
              <a:ln w="1307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p42"/>
              <p:cNvSpPr/>
              <p:nvPr/>
            </p:nvSpPr>
            <p:spPr>
              <a:xfrm>
                <a:off x="4571513" y="2981200"/>
                <a:ext cx="271723" cy="900646"/>
              </a:xfrm>
              <a:custGeom>
                <a:avLst/>
                <a:gdLst/>
                <a:ahLst/>
                <a:cxnLst/>
                <a:rect l="l" t="t" r="r" b="b"/>
                <a:pathLst>
                  <a:path w="6299" h="23268" extrusionOk="0">
                    <a:moveTo>
                      <a:pt x="6299" y="0"/>
                    </a:moveTo>
                    <a:lnTo>
                      <a:pt x="1" y="5754"/>
                    </a:lnTo>
                    <a:lnTo>
                      <a:pt x="1" y="23267"/>
                    </a:lnTo>
                    <a:lnTo>
                      <a:pt x="6299" y="17513"/>
                    </a:lnTo>
                    <a:lnTo>
                      <a:pt x="6299" y="0"/>
                    </a:lnTo>
                    <a:close/>
                  </a:path>
                </a:pathLst>
              </a:custGeom>
              <a:solidFill>
                <a:srgbClr val="FFFFFF"/>
              </a:solidFill>
              <a:ln w="13075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13" name="Google Shape;1413;p42"/>
            <p:cNvGrpSpPr/>
            <p:nvPr/>
          </p:nvGrpSpPr>
          <p:grpSpPr>
            <a:xfrm rot="-514620" flipH="1">
              <a:off x="4100938" y="1929117"/>
              <a:ext cx="787511" cy="788716"/>
              <a:chOff x="4252448" y="2159918"/>
              <a:chExt cx="642494" cy="643478"/>
            </a:xfrm>
          </p:grpSpPr>
          <p:sp>
            <p:nvSpPr>
              <p:cNvPr id="1414" name="Google Shape;1414;p42"/>
              <p:cNvSpPr/>
              <p:nvPr/>
            </p:nvSpPr>
            <p:spPr>
              <a:xfrm>
                <a:off x="4498275" y="2459550"/>
                <a:ext cx="174375" cy="120975"/>
              </a:xfrm>
              <a:custGeom>
                <a:avLst/>
                <a:gdLst/>
                <a:ahLst/>
                <a:cxnLst/>
                <a:rect l="l" t="t" r="r" b="b"/>
                <a:pathLst>
                  <a:path w="6975" h="4839" extrusionOk="0">
                    <a:moveTo>
                      <a:pt x="0" y="1131"/>
                    </a:moveTo>
                    <a:lnTo>
                      <a:pt x="1823" y="4022"/>
                    </a:lnTo>
                    <a:lnTo>
                      <a:pt x="2388" y="4839"/>
                    </a:lnTo>
                    <a:lnTo>
                      <a:pt x="6975" y="2011"/>
                    </a:lnTo>
                    <a:lnTo>
                      <a:pt x="6096" y="691"/>
                    </a:lnTo>
                    <a:lnTo>
                      <a:pt x="263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415" name="Google Shape;1415;p42"/>
              <p:cNvGrpSpPr/>
              <p:nvPr/>
            </p:nvGrpSpPr>
            <p:grpSpPr>
              <a:xfrm rot="499911" flipH="1">
                <a:off x="4290570" y="2197950"/>
                <a:ext cx="566249" cy="567414"/>
                <a:chOff x="2933677" y="3466247"/>
                <a:chExt cx="397159" cy="397976"/>
              </a:xfrm>
            </p:grpSpPr>
            <p:sp>
              <p:nvSpPr>
                <p:cNvPr id="1416" name="Google Shape;1416;p42"/>
                <p:cNvSpPr/>
                <p:nvPr/>
              </p:nvSpPr>
              <p:spPr>
                <a:xfrm>
                  <a:off x="3078757" y="3474381"/>
                  <a:ext cx="248029" cy="248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88" h="7288" extrusionOk="0">
                      <a:moveTo>
                        <a:pt x="6073" y="0"/>
                      </a:moveTo>
                      <a:lnTo>
                        <a:pt x="1" y="5215"/>
                      </a:lnTo>
                      <a:lnTo>
                        <a:pt x="2073" y="7287"/>
                      </a:lnTo>
                      <a:lnTo>
                        <a:pt x="7288" y="1215"/>
                      </a:lnTo>
                      <a:lnTo>
                        <a:pt x="6073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7" name="Google Shape;1417;p42"/>
                <p:cNvSpPr/>
                <p:nvPr/>
              </p:nvSpPr>
              <p:spPr>
                <a:xfrm>
                  <a:off x="3006643" y="3660777"/>
                  <a:ext cx="132931" cy="1329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06" h="3906" extrusionOk="0">
                      <a:moveTo>
                        <a:pt x="1858" y="0"/>
                      </a:moveTo>
                      <a:lnTo>
                        <a:pt x="0" y="2668"/>
                      </a:lnTo>
                      <a:lnTo>
                        <a:pt x="1215" y="3906"/>
                      </a:lnTo>
                      <a:lnTo>
                        <a:pt x="3906" y="2048"/>
                      </a:lnTo>
                      <a:lnTo>
                        <a:pt x="1858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8" name="Google Shape;1418;p42"/>
                <p:cNvSpPr/>
                <p:nvPr/>
              </p:nvSpPr>
              <p:spPr>
                <a:xfrm>
                  <a:off x="2933677" y="3765325"/>
                  <a:ext cx="102166" cy="988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2" h="2906" extrusionOk="0">
                      <a:moveTo>
                        <a:pt x="1501" y="1310"/>
                      </a:moveTo>
                      <a:cubicBezTo>
                        <a:pt x="1644" y="1310"/>
                        <a:pt x="1763" y="1429"/>
                        <a:pt x="1763" y="1572"/>
                      </a:cubicBezTo>
                      <a:cubicBezTo>
                        <a:pt x="1763" y="1715"/>
                        <a:pt x="1644" y="1834"/>
                        <a:pt x="1501" y="1834"/>
                      </a:cubicBezTo>
                      <a:cubicBezTo>
                        <a:pt x="1334" y="1834"/>
                        <a:pt x="1215" y="1715"/>
                        <a:pt x="1215" y="1572"/>
                      </a:cubicBezTo>
                      <a:cubicBezTo>
                        <a:pt x="1215" y="1429"/>
                        <a:pt x="1334" y="1310"/>
                        <a:pt x="1501" y="1310"/>
                      </a:cubicBezTo>
                      <a:close/>
                      <a:moveTo>
                        <a:pt x="2144" y="0"/>
                      </a:moveTo>
                      <a:lnTo>
                        <a:pt x="834" y="1001"/>
                      </a:lnTo>
                      <a:cubicBezTo>
                        <a:pt x="834" y="1001"/>
                        <a:pt x="789" y="2168"/>
                        <a:pt x="46" y="2865"/>
                      </a:cubicBezTo>
                      <a:lnTo>
                        <a:pt x="46" y="2865"/>
                      </a:lnTo>
                      <a:cubicBezTo>
                        <a:pt x="225" y="2724"/>
                        <a:pt x="915" y="2273"/>
                        <a:pt x="1664" y="2273"/>
                      </a:cubicBezTo>
                      <a:cubicBezTo>
                        <a:pt x="1736" y="2273"/>
                        <a:pt x="1809" y="2277"/>
                        <a:pt x="1882" y="2287"/>
                      </a:cubicBezTo>
                      <a:lnTo>
                        <a:pt x="3001" y="834"/>
                      </a:lnTo>
                      <a:lnTo>
                        <a:pt x="2144" y="0"/>
                      </a:lnTo>
                      <a:close/>
                      <a:moveTo>
                        <a:pt x="46" y="2865"/>
                      </a:moveTo>
                      <a:cubicBezTo>
                        <a:pt x="17" y="2888"/>
                        <a:pt x="1" y="2903"/>
                        <a:pt x="1" y="2906"/>
                      </a:cubicBezTo>
                      <a:cubicBezTo>
                        <a:pt x="16" y="2892"/>
                        <a:pt x="31" y="2879"/>
                        <a:pt x="46" y="2865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19" name="Google Shape;1419;p42"/>
                <p:cNvSpPr/>
                <p:nvPr/>
              </p:nvSpPr>
              <p:spPr>
                <a:xfrm>
                  <a:off x="3291903" y="3466247"/>
                  <a:ext cx="38933" cy="3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44" h="1121" extrusionOk="0">
                      <a:moveTo>
                        <a:pt x="6" y="1"/>
                      </a:moveTo>
                      <a:cubicBezTo>
                        <a:pt x="3" y="1"/>
                        <a:pt x="1" y="1"/>
                        <a:pt x="1" y="1"/>
                      </a:cubicBezTo>
                      <a:lnTo>
                        <a:pt x="1144" y="1120"/>
                      </a:lnTo>
                      <a:cubicBezTo>
                        <a:pt x="1144" y="23"/>
                        <a:pt x="90" y="1"/>
                        <a:pt x="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1420" name="Google Shape;1420;p42"/>
          <p:cNvGrpSpPr/>
          <p:nvPr/>
        </p:nvGrpSpPr>
        <p:grpSpPr>
          <a:xfrm>
            <a:off x="2131308" y="1181886"/>
            <a:ext cx="2174878" cy="765480"/>
            <a:chOff x="921100" y="1191925"/>
            <a:chExt cx="1901400" cy="765480"/>
          </a:xfrm>
        </p:grpSpPr>
        <p:sp>
          <p:nvSpPr>
            <p:cNvPr id="1421" name="Google Shape;1421;p42"/>
            <p:cNvSpPr txBox="1"/>
            <p:nvPr/>
          </p:nvSpPr>
          <p:spPr>
            <a:xfrm flipH="1">
              <a:off x="928300" y="1518505"/>
              <a:ext cx="1894200" cy="4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Repetição de vogais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22" name="Google Shape;1422;p42"/>
            <p:cNvSpPr txBox="1"/>
            <p:nvPr/>
          </p:nvSpPr>
          <p:spPr>
            <a:xfrm flipH="1">
              <a:off x="921100" y="1191925"/>
              <a:ext cx="1901400" cy="40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Assonância</a:t>
              </a:r>
              <a:endParaRPr sz="20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423" name="Google Shape;1423;p42"/>
          <p:cNvGrpSpPr/>
          <p:nvPr/>
        </p:nvGrpSpPr>
        <p:grpSpPr>
          <a:xfrm>
            <a:off x="1698171" y="3683386"/>
            <a:ext cx="2608015" cy="771845"/>
            <a:chOff x="920500" y="3693425"/>
            <a:chExt cx="1902000" cy="771845"/>
          </a:xfrm>
        </p:grpSpPr>
        <p:sp>
          <p:nvSpPr>
            <p:cNvPr id="1424" name="Google Shape;1424;p42"/>
            <p:cNvSpPr txBox="1"/>
            <p:nvPr/>
          </p:nvSpPr>
          <p:spPr>
            <a:xfrm flipH="1">
              <a:off x="928300" y="4026370"/>
              <a:ext cx="1894200" cy="4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Repetição de palavras semelhantes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425" name="Google Shape;1425;p42"/>
            <p:cNvSpPr txBox="1"/>
            <p:nvPr/>
          </p:nvSpPr>
          <p:spPr>
            <a:xfrm flipH="1">
              <a:off x="920500" y="3693425"/>
              <a:ext cx="1902000" cy="40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Paranomásia</a:t>
              </a:r>
              <a:endParaRPr sz="20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1426" name="Google Shape;1426;p42"/>
          <p:cNvGrpSpPr/>
          <p:nvPr/>
        </p:nvGrpSpPr>
        <p:grpSpPr>
          <a:xfrm>
            <a:off x="2255062" y="2019028"/>
            <a:ext cx="2051124" cy="765222"/>
            <a:chOff x="771376" y="2029067"/>
            <a:chExt cx="2051124" cy="765222"/>
          </a:xfrm>
        </p:grpSpPr>
        <p:sp>
          <p:nvSpPr>
            <p:cNvPr id="1427" name="Google Shape;1427;p42"/>
            <p:cNvSpPr txBox="1"/>
            <p:nvPr/>
          </p:nvSpPr>
          <p:spPr>
            <a:xfrm>
              <a:off x="924100" y="2029067"/>
              <a:ext cx="1898400" cy="40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Aliteração</a:t>
              </a:r>
              <a:endParaRPr sz="20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428" name="Google Shape;1428;p42"/>
            <p:cNvSpPr txBox="1"/>
            <p:nvPr/>
          </p:nvSpPr>
          <p:spPr>
            <a:xfrm flipH="1">
              <a:off x="771376" y="2355389"/>
              <a:ext cx="2051124" cy="4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R</a:t>
              </a:r>
              <a:r>
                <a:rPr lang="en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epetição de consoantes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29" name="Google Shape;1429;p42"/>
          <p:cNvGrpSpPr/>
          <p:nvPr/>
        </p:nvGrpSpPr>
        <p:grpSpPr>
          <a:xfrm>
            <a:off x="2323814" y="2846347"/>
            <a:ext cx="1982372" cy="769835"/>
            <a:chOff x="840128" y="2856386"/>
            <a:chExt cx="1982372" cy="769835"/>
          </a:xfrm>
        </p:grpSpPr>
        <p:sp>
          <p:nvSpPr>
            <p:cNvPr id="1430" name="Google Shape;1430;p42"/>
            <p:cNvSpPr txBox="1"/>
            <p:nvPr/>
          </p:nvSpPr>
          <p:spPr>
            <a:xfrm flipH="1">
              <a:off x="920500" y="2856386"/>
              <a:ext cx="1902000" cy="40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Onomatopeia</a:t>
              </a:r>
              <a:endParaRPr sz="20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431" name="Google Shape;1431;p42"/>
            <p:cNvSpPr txBox="1"/>
            <p:nvPr/>
          </p:nvSpPr>
          <p:spPr>
            <a:xfrm flipH="1">
              <a:off x="840128" y="3189421"/>
              <a:ext cx="1982372" cy="43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Imitação de sons naturais</a:t>
              </a:r>
              <a:endParaRPr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432" name="Google Shape;1432;p42"/>
          <p:cNvSpPr txBox="1">
            <a:spLocks noGrp="1"/>
          </p:cNvSpPr>
          <p:nvPr>
            <p:ph type="title"/>
          </p:nvPr>
        </p:nvSpPr>
        <p:spPr>
          <a:xfrm>
            <a:off x="720000" y="387096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As figuras sonoras são divididas em 4 tipos…</a:t>
            </a:r>
            <a:endParaRPr dirty="0"/>
          </a:p>
        </p:txBody>
      </p:sp>
      <p:grpSp>
        <p:nvGrpSpPr>
          <p:cNvPr id="1445" name="Google Shape;1445;p42"/>
          <p:cNvGrpSpPr/>
          <p:nvPr/>
        </p:nvGrpSpPr>
        <p:grpSpPr>
          <a:xfrm>
            <a:off x="4628796" y="1276147"/>
            <a:ext cx="1275000" cy="2824200"/>
            <a:chOff x="2944375" y="1253550"/>
            <a:chExt cx="1275000" cy="2824200"/>
          </a:xfrm>
        </p:grpSpPr>
        <p:grpSp>
          <p:nvGrpSpPr>
            <p:cNvPr id="1446" name="Google Shape;1446;p42"/>
            <p:cNvGrpSpPr/>
            <p:nvPr/>
          </p:nvGrpSpPr>
          <p:grpSpPr>
            <a:xfrm>
              <a:off x="2944375" y="1253550"/>
              <a:ext cx="1273200" cy="1243500"/>
              <a:chOff x="2944375" y="1253550"/>
              <a:chExt cx="1273200" cy="1243500"/>
            </a:xfrm>
          </p:grpSpPr>
          <p:sp>
            <p:nvSpPr>
              <p:cNvPr id="1447" name="Google Shape;1447;p42"/>
              <p:cNvSpPr/>
              <p:nvPr/>
            </p:nvSpPr>
            <p:spPr>
              <a:xfrm>
                <a:off x="2944375" y="1253550"/>
                <a:ext cx="316800" cy="3168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 b="1">
                    <a:solidFill>
                      <a:schemeClr val="dk2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1</a:t>
                </a:r>
                <a:endParaRPr sz="2000" b="1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cxnSp>
            <p:nvCxnSpPr>
              <p:cNvPr id="1448" name="Google Shape;1448;p42"/>
              <p:cNvCxnSpPr>
                <a:endCxn id="1447" idx="6"/>
              </p:cNvCxnSpPr>
              <p:nvPr/>
            </p:nvCxnSpPr>
            <p:spPr>
              <a:xfrm rot="5400000" flipH="1">
                <a:off x="3196825" y="1476300"/>
                <a:ext cx="1085100" cy="956400"/>
              </a:xfrm>
              <a:prstGeom prst="bentConnector2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1449" name="Google Shape;1449;p42"/>
            <p:cNvGrpSpPr/>
            <p:nvPr/>
          </p:nvGrpSpPr>
          <p:grpSpPr>
            <a:xfrm>
              <a:off x="2944375" y="2089350"/>
              <a:ext cx="1072175" cy="658625"/>
              <a:chOff x="2944375" y="2089350"/>
              <a:chExt cx="1072175" cy="658625"/>
            </a:xfrm>
          </p:grpSpPr>
          <p:sp>
            <p:nvSpPr>
              <p:cNvPr id="1450" name="Google Shape;1450;p42"/>
              <p:cNvSpPr/>
              <p:nvPr/>
            </p:nvSpPr>
            <p:spPr>
              <a:xfrm>
                <a:off x="2944375" y="2089350"/>
                <a:ext cx="316800" cy="3168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 b="1">
                    <a:solidFill>
                      <a:schemeClr val="dk2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2</a:t>
                </a:r>
                <a:endParaRPr sz="2000" b="1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cxnSp>
            <p:nvCxnSpPr>
              <p:cNvPr id="1451" name="Google Shape;1451;p42"/>
              <p:cNvCxnSpPr/>
              <p:nvPr/>
            </p:nvCxnSpPr>
            <p:spPr>
              <a:xfrm>
                <a:off x="3252150" y="2227175"/>
                <a:ext cx="764400" cy="520800"/>
              </a:xfrm>
              <a:prstGeom prst="bentConnector3">
                <a:avLst>
                  <a:gd name="adj1" fmla="val 100013"/>
                </a:avLst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  <p:grpSp>
          <p:nvGrpSpPr>
            <p:cNvPr id="1452" name="Google Shape;1452;p42"/>
            <p:cNvGrpSpPr/>
            <p:nvPr/>
          </p:nvGrpSpPr>
          <p:grpSpPr>
            <a:xfrm>
              <a:off x="2944375" y="2823750"/>
              <a:ext cx="1275000" cy="1254000"/>
              <a:chOff x="2944375" y="2823750"/>
              <a:chExt cx="1275000" cy="1254000"/>
            </a:xfrm>
          </p:grpSpPr>
          <p:sp>
            <p:nvSpPr>
              <p:cNvPr id="1453" name="Google Shape;1453;p42"/>
              <p:cNvSpPr/>
              <p:nvPr/>
            </p:nvSpPr>
            <p:spPr>
              <a:xfrm>
                <a:off x="2944375" y="3760950"/>
                <a:ext cx="316800" cy="3168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 b="1">
                    <a:solidFill>
                      <a:schemeClr val="dk2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4</a:t>
                </a:r>
                <a:endParaRPr sz="2000" b="1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cxnSp>
            <p:nvCxnSpPr>
              <p:cNvPr id="1454" name="Google Shape;1454;p42"/>
              <p:cNvCxnSpPr>
                <a:endCxn id="1453" idx="6"/>
              </p:cNvCxnSpPr>
              <p:nvPr/>
            </p:nvCxnSpPr>
            <p:spPr>
              <a:xfrm rot="5400000">
                <a:off x="3192475" y="2892450"/>
                <a:ext cx="1095600" cy="958200"/>
              </a:xfrm>
              <a:prstGeom prst="bentConnector2">
                <a:avLst/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oval" w="med" len="med"/>
                <a:tailEnd type="none" w="med" len="med"/>
              </a:ln>
            </p:spPr>
          </p:cxnSp>
        </p:grpSp>
        <p:grpSp>
          <p:nvGrpSpPr>
            <p:cNvPr id="1455" name="Google Shape;1455;p42"/>
            <p:cNvGrpSpPr/>
            <p:nvPr/>
          </p:nvGrpSpPr>
          <p:grpSpPr>
            <a:xfrm>
              <a:off x="2944375" y="2925150"/>
              <a:ext cx="1105350" cy="316800"/>
              <a:chOff x="2944375" y="2925150"/>
              <a:chExt cx="1105350" cy="316800"/>
            </a:xfrm>
          </p:grpSpPr>
          <p:sp>
            <p:nvSpPr>
              <p:cNvPr id="1456" name="Google Shape;1456;p42"/>
              <p:cNvSpPr/>
              <p:nvPr/>
            </p:nvSpPr>
            <p:spPr>
              <a:xfrm>
                <a:off x="2944375" y="2925150"/>
                <a:ext cx="316800" cy="3168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000" b="1">
                    <a:solidFill>
                      <a:schemeClr val="dk2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3</a:t>
                </a:r>
                <a:endParaRPr sz="2000" b="1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cxnSp>
            <p:nvCxnSpPr>
              <p:cNvPr id="1457" name="Google Shape;1457;p42"/>
              <p:cNvCxnSpPr/>
              <p:nvPr/>
            </p:nvCxnSpPr>
            <p:spPr>
              <a:xfrm rot="10800000" flipH="1">
                <a:off x="3253825" y="3073413"/>
                <a:ext cx="795900" cy="2100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oval" w="med" len="med"/>
              </a:ln>
            </p:spPr>
          </p:cxnSp>
        </p:grp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20">
            <a:extLst>
              <a:ext uri="{FF2B5EF4-FFF2-40B4-BE49-F238E27FC236}">
                <a16:creationId xmlns:a16="http://schemas.microsoft.com/office/drawing/2014/main" id="{E1B7E0A5-25DA-5468-B69B-8D3A9B5E3820}"/>
              </a:ext>
            </a:extLst>
          </p:cNvPr>
          <p:cNvSpPr txBox="1"/>
          <p:nvPr/>
        </p:nvSpPr>
        <p:spPr>
          <a:xfrm>
            <a:off x="433606" y="1357535"/>
            <a:ext cx="1970364" cy="31085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pPr lvl="0" algn="ctr"/>
            <a:r>
              <a:rPr lang="pt-BR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aliteração é a repetição de </a:t>
            </a:r>
            <a:r>
              <a:rPr lang="pt-BR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sons consonantais </a:t>
            </a:r>
            <a:r>
              <a:rPr lang="pt-BR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em uma sequência de palavras, produzindo um efeito sonoro marcante. </a:t>
            </a:r>
          </a:p>
          <a:p>
            <a:pPr lvl="0" algn="ctr"/>
            <a:endParaRPr lang="pt-BR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algn="ctr"/>
            <a:r>
              <a:rPr lang="pt-BR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Usada principalmente na literatura e em trava-línguas.</a:t>
            </a:r>
          </a:p>
          <a:p>
            <a:endParaRPr lang="pt-BR" dirty="0"/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14099E07-6EE5-28D2-D6D4-027D833CA668}"/>
              </a:ext>
            </a:extLst>
          </p:cNvPr>
          <p:cNvGrpSpPr/>
          <p:nvPr/>
        </p:nvGrpSpPr>
        <p:grpSpPr>
          <a:xfrm>
            <a:off x="2217519" y="277528"/>
            <a:ext cx="5307842" cy="789600"/>
            <a:chOff x="2911913" y="377117"/>
            <a:chExt cx="5307842" cy="789600"/>
          </a:xfrm>
        </p:grpSpPr>
        <p:sp>
          <p:nvSpPr>
            <p:cNvPr id="590" name="Google Shape;590;p29"/>
            <p:cNvSpPr txBox="1"/>
            <p:nvPr/>
          </p:nvSpPr>
          <p:spPr>
            <a:xfrm>
              <a:off x="3623785" y="385025"/>
              <a:ext cx="2527246" cy="4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 b="1" dirty="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ALITERAÇÃO</a:t>
              </a:r>
              <a:endParaRPr sz="3500" b="1" dirty="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grpSp>
          <p:nvGrpSpPr>
            <p:cNvPr id="614" name="Google Shape;614;p29"/>
            <p:cNvGrpSpPr/>
            <p:nvPr/>
          </p:nvGrpSpPr>
          <p:grpSpPr>
            <a:xfrm>
              <a:off x="6151031" y="377117"/>
              <a:ext cx="2068724" cy="789600"/>
              <a:chOff x="2721414" y="1283475"/>
              <a:chExt cx="2068724" cy="789600"/>
            </a:xfrm>
          </p:grpSpPr>
          <p:cxnSp>
            <p:nvCxnSpPr>
              <p:cNvPr id="615" name="Google Shape;615;p29"/>
              <p:cNvCxnSpPr>
                <a:cxnSpLocks/>
                <a:endCxn id="590" idx="3"/>
              </p:cNvCxnSpPr>
              <p:nvPr/>
            </p:nvCxnSpPr>
            <p:spPr>
              <a:xfrm flipH="1">
                <a:off x="2721414" y="1506633"/>
                <a:ext cx="1160699" cy="420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16" name="Google Shape;616;p29"/>
              <p:cNvSpPr/>
              <p:nvPr/>
            </p:nvSpPr>
            <p:spPr>
              <a:xfrm>
                <a:off x="3866285" y="1360300"/>
                <a:ext cx="348000" cy="3588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17" name="Google Shape;617;p29"/>
              <p:cNvGrpSpPr/>
              <p:nvPr/>
            </p:nvGrpSpPr>
            <p:grpSpPr>
              <a:xfrm>
                <a:off x="3877938" y="1283475"/>
                <a:ext cx="912200" cy="789600"/>
                <a:chOff x="4115900" y="1257325"/>
                <a:chExt cx="912200" cy="789600"/>
              </a:xfrm>
            </p:grpSpPr>
            <p:sp>
              <p:nvSpPr>
                <p:cNvPr id="618" name="Google Shape;618;p29"/>
                <p:cNvSpPr/>
                <p:nvPr/>
              </p:nvSpPr>
              <p:spPr>
                <a:xfrm>
                  <a:off x="4120075" y="1267100"/>
                  <a:ext cx="903150" cy="766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126" h="30672" extrusionOk="0">
                      <a:moveTo>
                        <a:pt x="0" y="19186"/>
                      </a:moveTo>
                      <a:lnTo>
                        <a:pt x="963" y="21688"/>
                      </a:lnTo>
                      <a:lnTo>
                        <a:pt x="3978" y="21688"/>
                      </a:lnTo>
                      <a:lnTo>
                        <a:pt x="8534" y="22715"/>
                      </a:lnTo>
                      <a:lnTo>
                        <a:pt x="12962" y="25089"/>
                      </a:lnTo>
                      <a:lnTo>
                        <a:pt x="14181" y="24897"/>
                      </a:lnTo>
                      <a:lnTo>
                        <a:pt x="15593" y="25410"/>
                      </a:lnTo>
                      <a:lnTo>
                        <a:pt x="16363" y="26437"/>
                      </a:lnTo>
                      <a:lnTo>
                        <a:pt x="17903" y="26052"/>
                      </a:lnTo>
                      <a:lnTo>
                        <a:pt x="22202" y="27463"/>
                      </a:lnTo>
                      <a:lnTo>
                        <a:pt x="28298" y="30672"/>
                      </a:lnTo>
                      <a:lnTo>
                        <a:pt x="35741" y="16940"/>
                      </a:lnTo>
                      <a:lnTo>
                        <a:pt x="35035" y="15977"/>
                      </a:lnTo>
                      <a:lnTo>
                        <a:pt x="35870" y="14052"/>
                      </a:lnTo>
                      <a:lnTo>
                        <a:pt x="34779" y="13154"/>
                      </a:lnTo>
                      <a:lnTo>
                        <a:pt x="36126" y="10523"/>
                      </a:lnTo>
                      <a:lnTo>
                        <a:pt x="34009" y="9625"/>
                      </a:lnTo>
                      <a:lnTo>
                        <a:pt x="29645" y="9240"/>
                      </a:lnTo>
                      <a:lnTo>
                        <a:pt x="26565" y="9817"/>
                      </a:lnTo>
                      <a:lnTo>
                        <a:pt x="22009" y="11742"/>
                      </a:lnTo>
                      <a:lnTo>
                        <a:pt x="21368" y="8919"/>
                      </a:lnTo>
                      <a:lnTo>
                        <a:pt x="19379" y="5326"/>
                      </a:lnTo>
                      <a:lnTo>
                        <a:pt x="15978" y="2053"/>
                      </a:lnTo>
                      <a:lnTo>
                        <a:pt x="11101" y="0"/>
                      </a:lnTo>
                      <a:lnTo>
                        <a:pt x="8470" y="4106"/>
                      </a:lnTo>
                      <a:lnTo>
                        <a:pt x="5198" y="9111"/>
                      </a:lnTo>
                      <a:lnTo>
                        <a:pt x="1219" y="13796"/>
                      </a:lnTo>
                      <a:lnTo>
                        <a:pt x="3080" y="14501"/>
                      </a:lnTo>
                      <a:lnTo>
                        <a:pt x="1348" y="16298"/>
                      </a:lnTo>
                      <a:lnTo>
                        <a:pt x="2310" y="16747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solidFill>
                    <a:schemeClr val="accent5"/>
                  </a:solidFill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619" name="Google Shape;619;p29"/>
                <p:cNvSpPr/>
                <p:nvPr/>
              </p:nvSpPr>
              <p:spPr>
                <a:xfrm>
                  <a:off x="4115900" y="1257325"/>
                  <a:ext cx="912200" cy="78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88" h="31584" extrusionOk="0">
                      <a:moveTo>
                        <a:pt x="3138" y="15211"/>
                      </a:moveTo>
                      <a:cubicBezTo>
                        <a:pt x="7234" y="16869"/>
                        <a:pt x="11190" y="19427"/>
                        <a:pt x="13688" y="23064"/>
                      </a:cubicBezTo>
                      <a:cubicBezTo>
                        <a:pt x="10611" y="20126"/>
                        <a:pt x="6774" y="17968"/>
                        <a:pt x="2698" y="16769"/>
                      </a:cubicBezTo>
                      <a:cubicBezTo>
                        <a:pt x="2638" y="16749"/>
                        <a:pt x="2598" y="16729"/>
                        <a:pt x="2538" y="16729"/>
                      </a:cubicBezTo>
                      <a:cubicBezTo>
                        <a:pt x="2338" y="16669"/>
                        <a:pt x="2118" y="16609"/>
                        <a:pt x="1919" y="16549"/>
                      </a:cubicBezTo>
                      <a:cubicBezTo>
                        <a:pt x="2338" y="16110"/>
                        <a:pt x="2718" y="15630"/>
                        <a:pt x="3138" y="15211"/>
                      </a:cubicBezTo>
                      <a:close/>
                      <a:moveTo>
                        <a:pt x="2618" y="17349"/>
                      </a:moveTo>
                      <a:cubicBezTo>
                        <a:pt x="6874" y="18608"/>
                        <a:pt x="10871" y="20926"/>
                        <a:pt x="13928" y="24103"/>
                      </a:cubicBezTo>
                      <a:cubicBezTo>
                        <a:pt x="9772" y="21885"/>
                        <a:pt x="5615" y="19507"/>
                        <a:pt x="840" y="19147"/>
                      </a:cubicBezTo>
                      <a:cubicBezTo>
                        <a:pt x="1399" y="18508"/>
                        <a:pt x="1979" y="17868"/>
                        <a:pt x="2618" y="17349"/>
                      </a:cubicBezTo>
                      <a:close/>
                      <a:moveTo>
                        <a:pt x="11310" y="664"/>
                      </a:moveTo>
                      <a:cubicBezTo>
                        <a:pt x="13768" y="1443"/>
                        <a:pt x="15986" y="2522"/>
                        <a:pt x="17804" y="4381"/>
                      </a:cubicBezTo>
                      <a:cubicBezTo>
                        <a:pt x="19902" y="6539"/>
                        <a:pt x="21501" y="8936"/>
                        <a:pt x="21781" y="11954"/>
                      </a:cubicBezTo>
                      <a:cubicBezTo>
                        <a:pt x="19163" y="15850"/>
                        <a:pt x="17205" y="20166"/>
                        <a:pt x="15207" y="24422"/>
                      </a:cubicBezTo>
                      <a:cubicBezTo>
                        <a:pt x="12509" y="19247"/>
                        <a:pt x="7154" y="15950"/>
                        <a:pt x="1799" y="14052"/>
                      </a:cubicBezTo>
                      <a:cubicBezTo>
                        <a:pt x="5535" y="10035"/>
                        <a:pt x="8732" y="5539"/>
                        <a:pt x="11310" y="664"/>
                      </a:cubicBezTo>
                      <a:close/>
                      <a:moveTo>
                        <a:pt x="680" y="19727"/>
                      </a:moveTo>
                      <a:lnTo>
                        <a:pt x="680" y="19727"/>
                      </a:lnTo>
                      <a:cubicBezTo>
                        <a:pt x="5715" y="20046"/>
                        <a:pt x="10071" y="22744"/>
                        <a:pt x="14467" y="25022"/>
                      </a:cubicBezTo>
                      <a:cubicBezTo>
                        <a:pt x="14357" y="25007"/>
                        <a:pt x="14247" y="24999"/>
                        <a:pt x="14137" y="24999"/>
                      </a:cubicBezTo>
                      <a:cubicBezTo>
                        <a:pt x="13807" y="24999"/>
                        <a:pt x="13473" y="25067"/>
                        <a:pt x="13128" y="25202"/>
                      </a:cubicBezTo>
                      <a:cubicBezTo>
                        <a:pt x="9745" y="22801"/>
                        <a:pt x="5741" y="21544"/>
                        <a:pt x="1613" y="21544"/>
                      </a:cubicBezTo>
                      <a:cubicBezTo>
                        <a:pt x="1548" y="21544"/>
                        <a:pt x="1484" y="21544"/>
                        <a:pt x="1419" y="21545"/>
                      </a:cubicBezTo>
                      <a:cubicBezTo>
                        <a:pt x="1119" y="20945"/>
                        <a:pt x="880" y="20346"/>
                        <a:pt x="680" y="19727"/>
                      </a:cubicBezTo>
                      <a:close/>
                      <a:moveTo>
                        <a:pt x="30648" y="9953"/>
                      </a:moveTo>
                      <a:cubicBezTo>
                        <a:pt x="32311" y="9953"/>
                        <a:pt x="34211" y="10106"/>
                        <a:pt x="35708" y="10855"/>
                      </a:cubicBezTo>
                      <a:cubicBezTo>
                        <a:pt x="34169" y="13432"/>
                        <a:pt x="32811" y="16110"/>
                        <a:pt x="31492" y="18807"/>
                      </a:cubicBezTo>
                      <a:cubicBezTo>
                        <a:pt x="30353" y="21165"/>
                        <a:pt x="29194" y="23603"/>
                        <a:pt x="28295" y="26061"/>
                      </a:cubicBezTo>
                      <a:cubicBezTo>
                        <a:pt x="25702" y="24704"/>
                        <a:pt x="22896" y="23852"/>
                        <a:pt x="20067" y="23852"/>
                      </a:cubicBezTo>
                      <a:cubicBezTo>
                        <a:pt x="18644" y="23852"/>
                        <a:pt x="17216" y="24068"/>
                        <a:pt x="15806" y="24542"/>
                      </a:cubicBezTo>
                      <a:cubicBezTo>
                        <a:pt x="17784" y="20346"/>
                        <a:pt x="19703" y="16050"/>
                        <a:pt x="22320" y="12213"/>
                      </a:cubicBezTo>
                      <a:cubicBezTo>
                        <a:pt x="24678" y="10675"/>
                        <a:pt x="27475" y="9975"/>
                        <a:pt x="30313" y="9955"/>
                      </a:cubicBezTo>
                      <a:cubicBezTo>
                        <a:pt x="30423" y="9954"/>
                        <a:pt x="30535" y="9953"/>
                        <a:pt x="30648" y="9953"/>
                      </a:cubicBezTo>
                      <a:close/>
                      <a:moveTo>
                        <a:pt x="34669" y="13792"/>
                      </a:moveTo>
                      <a:cubicBezTo>
                        <a:pt x="34969" y="14012"/>
                        <a:pt x="35268" y="14172"/>
                        <a:pt x="35508" y="14371"/>
                      </a:cubicBezTo>
                      <a:cubicBezTo>
                        <a:pt x="33010" y="19167"/>
                        <a:pt x="30153" y="23903"/>
                        <a:pt x="28195" y="28958"/>
                      </a:cubicBezTo>
                      <a:cubicBezTo>
                        <a:pt x="24798" y="27020"/>
                        <a:pt x="21041" y="25102"/>
                        <a:pt x="17085" y="24822"/>
                      </a:cubicBezTo>
                      <a:cubicBezTo>
                        <a:pt x="18079" y="24588"/>
                        <a:pt x="19077" y="24478"/>
                        <a:pt x="20071" y="24478"/>
                      </a:cubicBezTo>
                      <a:cubicBezTo>
                        <a:pt x="22895" y="24478"/>
                        <a:pt x="25689" y="25361"/>
                        <a:pt x="28275" y="26780"/>
                      </a:cubicBezTo>
                      <a:cubicBezTo>
                        <a:pt x="28315" y="26809"/>
                        <a:pt x="28357" y="26821"/>
                        <a:pt x="28398" y="26821"/>
                      </a:cubicBezTo>
                      <a:cubicBezTo>
                        <a:pt x="28500" y="26821"/>
                        <a:pt x="28597" y="26746"/>
                        <a:pt x="28654" y="26660"/>
                      </a:cubicBezTo>
                      <a:cubicBezTo>
                        <a:pt x="28674" y="26640"/>
                        <a:pt x="28674" y="26620"/>
                        <a:pt x="28694" y="26580"/>
                      </a:cubicBezTo>
                      <a:cubicBezTo>
                        <a:pt x="29653" y="23943"/>
                        <a:pt x="30872" y="21365"/>
                        <a:pt x="32091" y="18847"/>
                      </a:cubicBezTo>
                      <a:cubicBezTo>
                        <a:pt x="32911" y="17149"/>
                        <a:pt x="33770" y="15470"/>
                        <a:pt x="34669" y="13792"/>
                      </a:cubicBezTo>
                      <a:close/>
                      <a:moveTo>
                        <a:pt x="34969" y="16649"/>
                      </a:moveTo>
                      <a:cubicBezTo>
                        <a:pt x="35147" y="16846"/>
                        <a:pt x="35390" y="17058"/>
                        <a:pt x="35468" y="17058"/>
                      </a:cubicBezTo>
                      <a:cubicBezTo>
                        <a:pt x="35477" y="17058"/>
                        <a:pt x="35484" y="17055"/>
                        <a:pt x="35488" y="17049"/>
                      </a:cubicBezTo>
                      <a:lnTo>
                        <a:pt x="35488" y="17049"/>
                      </a:lnTo>
                      <a:cubicBezTo>
                        <a:pt x="35468" y="17129"/>
                        <a:pt x="35388" y="17229"/>
                        <a:pt x="35368" y="17269"/>
                      </a:cubicBezTo>
                      <a:cubicBezTo>
                        <a:pt x="35168" y="17648"/>
                        <a:pt x="34969" y="18048"/>
                        <a:pt x="34769" y="18428"/>
                      </a:cubicBezTo>
                      <a:cubicBezTo>
                        <a:pt x="34069" y="19727"/>
                        <a:pt x="33350" y="21045"/>
                        <a:pt x="32651" y="22344"/>
                      </a:cubicBezTo>
                      <a:cubicBezTo>
                        <a:pt x="31292" y="24842"/>
                        <a:pt x="29913" y="27340"/>
                        <a:pt x="28754" y="29917"/>
                      </a:cubicBezTo>
                      <a:cubicBezTo>
                        <a:pt x="28714" y="29738"/>
                        <a:pt x="28714" y="29558"/>
                        <a:pt x="28674" y="29378"/>
                      </a:cubicBezTo>
                      <a:cubicBezTo>
                        <a:pt x="30353" y="24962"/>
                        <a:pt x="32751" y="20826"/>
                        <a:pt x="34969" y="16649"/>
                      </a:cubicBezTo>
                      <a:close/>
                      <a:moveTo>
                        <a:pt x="16041" y="25346"/>
                      </a:moveTo>
                      <a:cubicBezTo>
                        <a:pt x="20359" y="25346"/>
                        <a:pt x="24418" y="27443"/>
                        <a:pt x="28095" y="29558"/>
                      </a:cubicBezTo>
                      <a:cubicBezTo>
                        <a:pt x="28175" y="29937"/>
                        <a:pt x="28175" y="30317"/>
                        <a:pt x="28175" y="30717"/>
                      </a:cubicBezTo>
                      <a:cubicBezTo>
                        <a:pt x="26177" y="29418"/>
                        <a:pt x="23999" y="28299"/>
                        <a:pt x="21781" y="27360"/>
                      </a:cubicBezTo>
                      <a:cubicBezTo>
                        <a:pt x="20611" y="26879"/>
                        <a:pt x="18940" y="26103"/>
                        <a:pt x="17489" y="26103"/>
                      </a:cubicBezTo>
                      <a:cubicBezTo>
                        <a:pt x="17131" y="26103"/>
                        <a:pt x="16786" y="26150"/>
                        <a:pt x="16465" y="26261"/>
                      </a:cubicBezTo>
                      <a:cubicBezTo>
                        <a:pt x="16126" y="25921"/>
                        <a:pt x="15786" y="25601"/>
                        <a:pt x="15406" y="25361"/>
                      </a:cubicBezTo>
                      <a:cubicBezTo>
                        <a:pt x="15618" y="25351"/>
                        <a:pt x="15830" y="25346"/>
                        <a:pt x="16041" y="25346"/>
                      </a:cubicBezTo>
                      <a:close/>
                      <a:moveTo>
                        <a:pt x="11164" y="1"/>
                      </a:moveTo>
                      <a:cubicBezTo>
                        <a:pt x="11080" y="1"/>
                        <a:pt x="11019" y="52"/>
                        <a:pt x="10990" y="124"/>
                      </a:cubicBezTo>
                      <a:cubicBezTo>
                        <a:pt x="10990" y="144"/>
                        <a:pt x="10950" y="144"/>
                        <a:pt x="10950" y="164"/>
                      </a:cubicBezTo>
                      <a:cubicBezTo>
                        <a:pt x="8313" y="5200"/>
                        <a:pt x="5016" y="9836"/>
                        <a:pt x="1119" y="13972"/>
                      </a:cubicBezTo>
                      <a:cubicBezTo>
                        <a:pt x="940" y="14152"/>
                        <a:pt x="1079" y="14391"/>
                        <a:pt x="1279" y="14451"/>
                      </a:cubicBezTo>
                      <a:cubicBezTo>
                        <a:pt x="1719" y="14611"/>
                        <a:pt x="2178" y="14771"/>
                        <a:pt x="2618" y="14951"/>
                      </a:cubicBezTo>
                      <a:cubicBezTo>
                        <a:pt x="2138" y="15450"/>
                        <a:pt x="1719" y="16030"/>
                        <a:pt x="1199" y="16510"/>
                      </a:cubicBezTo>
                      <a:cubicBezTo>
                        <a:pt x="1019" y="16649"/>
                        <a:pt x="1139" y="16929"/>
                        <a:pt x="1339" y="16969"/>
                      </a:cubicBezTo>
                      <a:cubicBezTo>
                        <a:pt x="1579" y="17029"/>
                        <a:pt x="1799" y="17109"/>
                        <a:pt x="2019" y="17149"/>
                      </a:cubicBezTo>
                      <a:cubicBezTo>
                        <a:pt x="1319" y="17768"/>
                        <a:pt x="680" y="18488"/>
                        <a:pt x="80" y="19187"/>
                      </a:cubicBezTo>
                      <a:lnTo>
                        <a:pt x="80" y="19227"/>
                      </a:lnTo>
                      <a:cubicBezTo>
                        <a:pt x="20" y="19307"/>
                        <a:pt x="0" y="19367"/>
                        <a:pt x="20" y="19507"/>
                      </a:cubicBezTo>
                      <a:cubicBezTo>
                        <a:pt x="240" y="20226"/>
                        <a:pt x="540" y="20945"/>
                        <a:pt x="880" y="21645"/>
                      </a:cubicBezTo>
                      <a:cubicBezTo>
                        <a:pt x="720" y="21825"/>
                        <a:pt x="800" y="22144"/>
                        <a:pt x="1099" y="22144"/>
                      </a:cubicBezTo>
                      <a:cubicBezTo>
                        <a:pt x="1287" y="22139"/>
                        <a:pt x="1474" y="22136"/>
                        <a:pt x="1661" y="22136"/>
                      </a:cubicBezTo>
                      <a:cubicBezTo>
                        <a:pt x="5702" y="22136"/>
                        <a:pt x="9645" y="23373"/>
                        <a:pt x="12969" y="25741"/>
                      </a:cubicBezTo>
                      <a:cubicBezTo>
                        <a:pt x="12998" y="25800"/>
                        <a:pt x="13070" y="25837"/>
                        <a:pt x="13154" y="25837"/>
                      </a:cubicBezTo>
                      <a:cubicBezTo>
                        <a:pt x="13184" y="25837"/>
                        <a:pt x="13216" y="25832"/>
                        <a:pt x="13248" y="25821"/>
                      </a:cubicBezTo>
                      <a:cubicBezTo>
                        <a:pt x="13585" y="25666"/>
                        <a:pt x="13897" y="25597"/>
                        <a:pt x="14189" y="25597"/>
                      </a:cubicBezTo>
                      <a:cubicBezTo>
                        <a:pt x="14990" y="25597"/>
                        <a:pt x="15640" y="26117"/>
                        <a:pt x="16226" y="26820"/>
                      </a:cubicBezTo>
                      <a:cubicBezTo>
                        <a:pt x="16246" y="26860"/>
                        <a:pt x="16306" y="26900"/>
                        <a:pt x="16326" y="26920"/>
                      </a:cubicBezTo>
                      <a:cubicBezTo>
                        <a:pt x="16354" y="26934"/>
                        <a:pt x="16382" y="26941"/>
                        <a:pt x="16410" y="26941"/>
                      </a:cubicBezTo>
                      <a:cubicBezTo>
                        <a:pt x="16460" y="26941"/>
                        <a:pt x="16507" y="26919"/>
                        <a:pt x="16545" y="26880"/>
                      </a:cubicBezTo>
                      <a:cubicBezTo>
                        <a:pt x="16810" y="26772"/>
                        <a:pt x="17091" y="26730"/>
                        <a:pt x="17376" y="26730"/>
                      </a:cubicBezTo>
                      <a:cubicBezTo>
                        <a:pt x="17933" y="26730"/>
                        <a:pt x="18508" y="26888"/>
                        <a:pt x="19023" y="27020"/>
                      </a:cubicBezTo>
                      <a:cubicBezTo>
                        <a:pt x="20142" y="27320"/>
                        <a:pt x="21221" y="27739"/>
                        <a:pt x="22300" y="28219"/>
                      </a:cubicBezTo>
                      <a:cubicBezTo>
                        <a:pt x="24418" y="29138"/>
                        <a:pt x="26496" y="30237"/>
                        <a:pt x="28415" y="31536"/>
                      </a:cubicBezTo>
                      <a:cubicBezTo>
                        <a:pt x="28448" y="31569"/>
                        <a:pt x="28481" y="31584"/>
                        <a:pt x="28514" y="31584"/>
                      </a:cubicBezTo>
                      <a:cubicBezTo>
                        <a:pt x="28541" y="31584"/>
                        <a:pt x="28568" y="31574"/>
                        <a:pt x="28594" y="31556"/>
                      </a:cubicBezTo>
                      <a:cubicBezTo>
                        <a:pt x="28694" y="31556"/>
                        <a:pt x="28774" y="31516"/>
                        <a:pt x="28814" y="31416"/>
                      </a:cubicBezTo>
                      <a:cubicBezTo>
                        <a:pt x="30213" y="28139"/>
                        <a:pt x="31971" y="25002"/>
                        <a:pt x="33670" y="21865"/>
                      </a:cubicBezTo>
                      <a:cubicBezTo>
                        <a:pt x="34329" y="20606"/>
                        <a:pt x="35029" y="19327"/>
                        <a:pt x="35728" y="18048"/>
                      </a:cubicBezTo>
                      <a:cubicBezTo>
                        <a:pt x="35868" y="17828"/>
                        <a:pt x="36088" y="17549"/>
                        <a:pt x="36128" y="17309"/>
                      </a:cubicBezTo>
                      <a:cubicBezTo>
                        <a:pt x="36208" y="16829"/>
                        <a:pt x="35728" y="16529"/>
                        <a:pt x="35388" y="16210"/>
                      </a:cubicBezTo>
                      <a:cubicBezTo>
                        <a:pt x="35688" y="15630"/>
                        <a:pt x="35988" y="15071"/>
                        <a:pt x="36287" y="14511"/>
                      </a:cubicBezTo>
                      <a:cubicBezTo>
                        <a:pt x="36327" y="14391"/>
                        <a:pt x="36327" y="14232"/>
                        <a:pt x="36228" y="14152"/>
                      </a:cubicBezTo>
                      <a:cubicBezTo>
                        <a:pt x="35888" y="13852"/>
                        <a:pt x="35488" y="13632"/>
                        <a:pt x="35109" y="13352"/>
                      </a:cubicBezTo>
                      <a:cubicBezTo>
                        <a:pt x="35568" y="12553"/>
                        <a:pt x="36008" y="11754"/>
                        <a:pt x="36487" y="10955"/>
                      </a:cubicBezTo>
                      <a:cubicBezTo>
                        <a:pt x="36447" y="10775"/>
                        <a:pt x="36407" y="10655"/>
                        <a:pt x="36347" y="10575"/>
                      </a:cubicBezTo>
                      <a:cubicBezTo>
                        <a:pt x="36307" y="10555"/>
                        <a:pt x="36287" y="10535"/>
                        <a:pt x="36248" y="10515"/>
                      </a:cubicBezTo>
                      <a:cubicBezTo>
                        <a:pt x="34590" y="9582"/>
                        <a:pt x="32425" y="9375"/>
                        <a:pt x="30564" y="9375"/>
                      </a:cubicBezTo>
                      <a:cubicBezTo>
                        <a:pt x="30473" y="9375"/>
                        <a:pt x="30383" y="9375"/>
                        <a:pt x="30293" y="9376"/>
                      </a:cubicBezTo>
                      <a:cubicBezTo>
                        <a:pt x="27495" y="9396"/>
                        <a:pt x="24718" y="10075"/>
                        <a:pt x="22320" y="11534"/>
                      </a:cubicBezTo>
                      <a:cubicBezTo>
                        <a:pt x="21960" y="8617"/>
                        <a:pt x="20402" y="6279"/>
                        <a:pt x="18404" y="4141"/>
                      </a:cubicBezTo>
                      <a:cubicBezTo>
                        <a:pt x="16425" y="2043"/>
                        <a:pt x="13988" y="864"/>
                        <a:pt x="11270" y="24"/>
                      </a:cubicBezTo>
                      <a:cubicBezTo>
                        <a:pt x="11232" y="8"/>
                        <a:pt x="11196" y="1"/>
                        <a:pt x="1116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solidFill>
                    <a:schemeClr val="accent5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620" name="Google Shape;620;p29"/>
            <p:cNvCxnSpPr>
              <a:cxnSpLocks/>
            </p:cNvCxnSpPr>
            <p:nvPr/>
          </p:nvCxnSpPr>
          <p:spPr>
            <a:xfrm>
              <a:off x="2911913" y="592367"/>
              <a:ext cx="7854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0DB9D6C7-045F-0EAC-317A-88D08D48181F}"/>
              </a:ext>
            </a:extLst>
          </p:cNvPr>
          <p:cNvGrpSpPr/>
          <p:nvPr/>
        </p:nvGrpSpPr>
        <p:grpSpPr>
          <a:xfrm>
            <a:off x="1203782" y="1096333"/>
            <a:ext cx="389498" cy="577818"/>
            <a:chOff x="3723664" y="1412716"/>
            <a:chExt cx="389498" cy="577818"/>
          </a:xfrm>
          <a:solidFill>
            <a:schemeClr val="accent5"/>
          </a:solidFill>
        </p:grpSpPr>
        <p:sp>
          <p:nvSpPr>
            <p:cNvPr id="15" name="Google Shape;1528;p44">
              <a:extLst>
                <a:ext uri="{FF2B5EF4-FFF2-40B4-BE49-F238E27FC236}">
                  <a16:creationId xmlns:a16="http://schemas.microsoft.com/office/drawing/2014/main" id="{EA2FC1D5-6F13-2F75-E79B-00A43E459CC0}"/>
                </a:ext>
              </a:extLst>
            </p:cNvPr>
            <p:cNvSpPr/>
            <p:nvPr/>
          </p:nvSpPr>
          <p:spPr>
            <a:xfrm>
              <a:off x="3899318" y="1939633"/>
              <a:ext cx="39352" cy="50901"/>
            </a:xfrm>
            <a:custGeom>
              <a:avLst/>
              <a:gdLst/>
              <a:ahLst/>
              <a:cxnLst/>
              <a:rect l="l" t="t" r="r" b="b"/>
              <a:pathLst>
                <a:path w="811" h="1049" extrusionOk="0">
                  <a:moveTo>
                    <a:pt x="1" y="1"/>
                  </a:moveTo>
                  <a:lnTo>
                    <a:pt x="1" y="358"/>
                  </a:lnTo>
                  <a:cubicBezTo>
                    <a:pt x="1" y="525"/>
                    <a:pt x="191" y="1049"/>
                    <a:pt x="429" y="1049"/>
                  </a:cubicBezTo>
                  <a:cubicBezTo>
                    <a:pt x="644" y="1049"/>
                    <a:pt x="810" y="525"/>
                    <a:pt x="810" y="358"/>
                  </a:cubicBezTo>
                  <a:lnTo>
                    <a:pt x="8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529;p44">
              <a:extLst>
                <a:ext uri="{FF2B5EF4-FFF2-40B4-BE49-F238E27FC236}">
                  <a16:creationId xmlns:a16="http://schemas.microsoft.com/office/drawing/2014/main" id="{3BA49261-16F3-9F99-22A2-C459E87974B5}"/>
                </a:ext>
              </a:extLst>
            </p:cNvPr>
            <p:cNvSpPr/>
            <p:nvPr/>
          </p:nvSpPr>
          <p:spPr>
            <a:xfrm>
              <a:off x="3723664" y="1412716"/>
              <a:ext cx="389498" cy="261202"/>
            </a:xfrm>
            <a:custGeom>
              <a:avLst/>
              <a:gdLst/>
              <a:ahLst/>
              <a:cxnLst/>
              <a:rect l="l" t="t" r="r" b="b"/>
              <a:pathLst>
                <a:path w="8027" h="5383" extrusionOk="0">
                  <a:moveTo>
                    <a:pt x="382" y="0"/>
                  </a:moveTo>
                  <a:cubicBezTo>
                    <a:pt x="168" y="0"/>
                    <a:pt x="1" y="143"/>
                    <a:pt x="1" y="358"/>
                  </a:cubicBezTo>
                  <a:lnTo>
                    <a:pt x="1" y="5025"/>
                  </a:lnTo>
                  <a:cubicBezTo>
                    <a:pt x="1" y="5240"/>
                    <a:pt x="168" y="5382"/>
                    <a:pt x="382" y="5382"/>
                  </a:cubicBezTo>
                  <a:lnTo>
                    <a:pt x="7645" y="5382"/>
                  </a:lnTo>
                  <a:cubicBezTo>
                    <a:pt x="7860" y="5382"/>
                    <a:pt x="8026" y="5240"/>
                    <a:pt x="8026" y="5025"/>
                  </a:cubicBezTo>
                  <a:lnTo>
                    <a:pt x="8026" y="358"/>
                  </a:lnTo>
                  <a:cubicBezTo>
                    <a:pt x="8026" y="191"/>
                    <a:pt x="7860" y="0"/>
                    <a:pt x="7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530;p44">
              <a:extLst>
                <a:ext uri="{FF2B5EF4-FFF2-40B4-BE49-F238E27FC236}">
                  <a16:creationId xmlns:a16="http://schemas.microsoft.com/office/drawing/2014/main" id="{7D7C5227-4664-B7AD-79F4-DA5E2F67B416}"/>
                </a:ext>
              </a:extLst>
            </p:cNvPr>
            <p:cNvSpPr/>
            <p:nvPr/>
          </p:nvSpPr>
          <p:spPr>
            <a:xfrm>
              <a:off x="3751419" y="1699296"/>
              <a:ext cx="337481" cy="211514"/>
            </a:xfrm>
            <a:custGeom>
              <a:avLst/>
              <a:gdLst/>
              <a:ahLst/>
              <a:cxnLst/>
              <a:rect l="l" t="t" r="r" b="b"/>
              <a:pathLst>
                <a:path w="6955" h="4359" extrusionOk="0">
                  <a:moveTo>
                    <a:pt x="0" y="0"/>
                  </a:moveTo>
                  <a:lnTo>
                    <a:pt x="2549" y="4358"/>
                  </a:lnTo>
                  <a:lnTo>
                    <a:pt x="4358" y="4358"/>
                  </a:lnTo>
                  <a:lnTo>
                    <a:pt x="69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" name="Agrupar 1">
            <a:extLst>
              <a:ext uri="{FF2B5EF4-FFF2-40B4-BE49-F238E27FC236}">
                <a16:creationId xmlns:a16="http://schemas.microsoft.com/office/drawing/2014/main" id="{F649C2D0-9A4F-78EA-AE6C-91879818D627}"/>
              </a:ext>
            </a:extLst>
          </p:cNvPr>
          <p:cNvGrpSpPr/>
          <p:nvPr/>
        </p:nvGrpSpPr>
        <p:grpSpPr>
          <a:xfrm>
            <a:off x="3002919" y="1184464"/>
            <a:ext cx="5326348" cy="3304302"/>
            <a:chOff x="3002919" y="1184464"/>
            <a:chExt cx="5326348" cy="3304302"/>
          </a:xfrm>
        </p:grpSpPr>
        <p:grpSp>
          <p:nvGrpSpPr>
            <p:cNvPr id="23" name="Google Shape;1609;p47">
              <a:extLst>
                <a:ext uri="{FF2B5EF4-FFF2-40B4-BE49-F238E27FC236}">
                  <a16:creationId xmlns:a16="http://schemas.microsoft.com/office/drawing/2014/main" id="{894DA260-538E-EF08-A733-F96312C401F6}"/>
                </a:ext>
              </a:extLst>
            </p:cNvPr>
            <p:cNvGrpSpPr/>
            <p:nvPr/>
          </p:nvGrpSpPr>
          <p:grpSpPr>
            <a:xfrm>
              <a:off x="6306919" y="1184464"/>
              <a:ext cx="1970364" cy="608411"/>
              <a:chOff x="4274300" y="1270275"/>
              <a:chExt cx="3875400" cy="1814825"/>
            </a:xfrm>
          </p:grpSpPr>
          <p:sp>
            <p:nvSpPr>
              <p:cNvPr id="24" name="Google Shape;1610;p47">
                <a:extLst>
                  <a:ext uri="{FF2B5EF4-FFF2-40B4-BE49-F238E27FC236}">
                    <a16:creationId xmlns:a16="http://schemas.microsoft.com/office/drawing/2014/main" id="{DCD490A5-E108-195B-20E7-3F664BA0003B}"/>
                  </a:ext>
                </a:extLst>
              </p:cNvPr>
              <p:cNvSpPr/>
              <p:nvPr/>
            </p:nvSpPr>
            <p:spPr>
              <a:xfrm>
                <a:off x="4274300" y="1270275"/>
                <a:ext cx="3401700" cy="1463100"/>
              </a:xfrm>
              <a:prstGeom prst="chevron">
                <a:avLst>
                  <a:gd name="adj" fmla="val 46419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611;p47">
                <a:extLst>
                  <a:ext uri="{FF2B5EF4-FFF2-40B4-BE49-F238E27FC236}">
                    <a16:creationId xmlns:a16="http://schemas.microsoft.com/office/drawing/2014/main" id="{93E9CEB6-D134-985B-9F8C-4EE5929AED72}"/>
                  </a:ext>
                </a:extLst>
              </p:cNvPr>
              <p:cNvSpPr/>
              <p:nvPr/>
            </p:nvSpPr>
            <p:spPr>
              <a:xfrm flipH="1">
                <a:off x="7013875" y="1270275"/>
                <a:ext cx="1135825" cy="1814825"/>
              </a:xfrm>
              <a:prstGeom prst="flowChartOffpageConnector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2" name="Google Shape;561;p28">
              <a:extLst>
                <a:ext uri="{FF2B5EF4-FFF2-40B4-BE49-F238E27FC236}">
                  <a16:creationId xmlns:a16="http://schemas.microsoft.com/office/drawing/2014/main" id="{B1013457-66F6-D7F0-EEF0-287B27F8B8C7}"/>
                </a:ext>
              </a:extLst>
            </p:cNvPr>
            <p:cNvSpPr txBox="1"/>
            <p:nvPr/>
          </p:nvSpPr>
          <p:spPr>
            <a:xfrm>
              <a:off x="6036986" y="1248761"/>
              <a:ext cx="2242639" cy="35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TRAVA-LÍNGUAS</a:t>
              </a:r>
              <a:endParaRPr sz="2000" b="1" dirty="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8D31ABE3-691D-8B39-8045-9F4D86545091}"/>
                </a:ext>
              </a:extLst>
            </p:cNvPr>
            <p:cNvSpPr txBox="1"/>
            <p:nvPr/>
          </p:nvSpPr>
          <p:spPr>
            <a:xfrm>
              <a:off x="4714175" y="1992383"/>
              <a:ext cx="3600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“O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ato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oeu a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oupa do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ei de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oma”.</a:t>
              </a:r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AB74221F-846E-6B08-FF25-53A62A4DE879}"/>
                </a:ext>
              </a:extLst>
            </p:cNvPr>
            <p:cNvSpPr txBox="1"/>
            <p:nvPr/>
          </p:nvSpPr>
          <p:spPr>
            <a:xfrm>
              <a:off x="3996029" y="2541302"/>
              <a:ext cx="43332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“Quem com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e, com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 será 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f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ido”.</a:t>
              </a:r>
            </a:p>
          </p:txBody>
        </p:sp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id="{52AC9511-229B-1F17-3DD9-7910D79D9123}"/>
                </a:ext>
              </a:extLst>
            </p:cNvPr>
            <p:cNvSpPr txBox="1"/>
            <p:nvPr/>
          </p:nvSpPr>
          <p:spPr>
            <a:xfrm>
              <a:off x="4025684" y="3153373"/>
              <a:ext cx="42739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“T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ês p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atos de t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igo pa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 t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ês tig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es t</a:t>
              </a:r>
              <a:r>
                <a:rPr lang="pt-BR" sz="16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</a:t>
              </a:r>
              <a:r>
                <a:rPr lang="pt-BR" sz="16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istes”.</a:t>
              </a:r>
            </a:p>
          </p:txBody>
        </p:sp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A29692A1-360F-93C9-E219-B9A360CD45D8}"/>
                </a:ext>
              </a:extLst>
            </p:cNvPr>
            <p:cNvSpPr txBox="1"/>
            <p:nvPr/>
          </p:nvSpPr>
          <p:spPr>
            <a:xfrm>
              <a:off x="3002919" y="3750102"/>
              <a:ext cx="525935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"O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eito do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é de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edro é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reto. </a:t>
              </a:r>
            </a:p>
            <a:p>
              <a:pPr algn="r"/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Quem disser que 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eito do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é de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edro é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reto, </a:t>
              </a:r>
            </a:p>
            <a:p>
              <a:pPr algn="r"/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tem 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eito do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é mais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reto que 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eito do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é de </a:t>
              </a:r>
              <a:r>
                <a:rPr lang="pt-BR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</a:t>
              </a:r>
              <a:r>
                <a:rPr lang="pt-BR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edro."</a:t>
              </a:r>
              <a:endParaRPr lang="pt-BR" sz="16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>
          <a:extLst>
            <a:ext uri="{FF2B5EF4-FFF2-40B4-BE49-F238E27FC236}">
              <a16:creationId xmlns:a16="http://schemas.microsoft.com/office/drawing/2014/main" id="{97B32916-0DD9-73C7-1876-CEC1E09F5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4875A11E-9943-8C58-F9DD-30DA5A21E370}"/>
              </a:ext>
            </a:extLst>
          </p:cNvPr>
          <p:cNvGrpSpPr/>
          <p:nvPr/>
        </p:nvGrpSpPr>
        <p:grpSpPr>
          <a:xfrm>
            <a:off x="2085749" y="104536"/>
            <a:ext cx="4900727" cy="988619"/>
            <a:chOff x="2085749" y="104536"/>
            <a:chExt cx="4900727" cy="988619"/>
          </a:xfrm>
        </p:grpSpPr>
        <p:sp>
          <p:nvSpPr>
            <p:cNvPr id="590" name="Google Shape;590;p29">
              <a:extLst>
                <a:ext uri="{FF2B5EF4-FFF2-40B4-BE49-F238E27FC236}">
                  <a16:creationId xmlns:a16="http://schemas.microsoft.com/office/drawing/2014/main" id="{36A10A5E-72E9-FF21-3CD5-A784ECC89881}"/>
                </a:ext>
              </a:extLst>
            </p:cNvPr>
            <p:cNvSpPr txBox="1"/>
            <p:nvPr/>
          </p:nvSpPr>
          <p:spPr>
            <a:xfrm>
              <a:off x="3014995" y="390018"/>
              <a:ext cx="2527246" cy="4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 b="1" dirty="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ASSONÂNCIA</a:t>
              </a:r>
              <a:endParaRPr sz="3500" b="1" dirty="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623" name="Google Shape;623;p29">
              <a:extLst>
                <a:ext uri="{FF2B5EF4-FFF2-40B4-BE49-F238E27FC236}">
                  <a16:creationId xmlns:a16="http://schemas.microsoft.com/office/drawing/2014/main" id="{4575F737-12D5-FD2A-073E-E920FF864F7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519586" y="609469"/>
              <a:ext cx="874139" cy="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24" name="Google Shape;624;p29">
              <a:extLst>
                <a:ext uri="{FF2B5EF4-FFF2-40B4-BE49-F238E27FC236}">
                  <a16:creationId xmlns:a16="http://schemas.microsoft.com/office/drawing/2014/main" id="{5EFEFE2F-D22F-EACB-4A4B-9F87FB45CA14}"/>
                </a:ext>
              </a:extLst>
            </p:cNvPr>
            <p:cNvSpPr/>
            <p:nvPr/>
          </p:nvSpPr>
          <p:spPr>
            <a:xfrm>
              <a:off x="6385396" y="442150"/>
              <a:ext cx="601080" cy="651005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5" name="Google Shape;625;p29">
              <a:extLst>
                <a:ext uri="{FF2B5EF4-FFF2-40B4-BE49-F238E27FC236}">
                  <a16:creationId xmlns:a16="http://schemas.microsoft.com/office/drawing/2014/main" id="{1D14E465-5C4A-AB41-68DE-8492892D4CD3}"/>
                </a:ext>
              </a:extLst>
            </p:cNvPr>
            <p:cNvGrpSpPr/>
            <p:nvPr/>
          </p:nvGrpSpPr>
          <p:grpSpPr>
            <a:xfrm>
              <a:off x="6054880" y="104536"/>
              <a:ext cx="725880" cy="904139"/>
              <a:chOff x="3210825" y="2046925"/>
              <a:chExt cx="748850" cy="888300"/>
            </a:xfrm>
          </p:grpSpPr>
          <p:sp>
            <p:nvSpPr>
              <p:cNvPr id="626" name="Google Shape;626;p29">
                <a:extLst>
                  <a:ext uri="{FF2B5EF4-FFF2-40B4-BE49-F238E27FC236}">
                    <a16:creationId xmlns:a16="http://schemas.microsoft.com/office/drawing/2014/main" id="{39933436-EF4F-FF82-1391-5BC786FA4CCC}"/>
                  </a:ext>
                </a:extLst>
              </p:cNvPr>
              <p:cNvSpPr/>
              <p:nvPr/>
            </p:nvSpPr>
            <p:spPr>
              <a:xfrm>
                <a:off x="3219950" y="2058525"/>
                <a:ext cx="729850" cy="868200"/>
              </a:xfrm>
              <a:custGeom>
                <a:avLst/>
                <a:gdLst/>
                <a:ahLst/>
                <a:cxnLst/>
                <a:rect l="l" t="t" r="r" b="b"/>
                <a:pathLst>
                  <a:path w="29194" h="34728" extrusionOk="0">
                    <a:moveTo>
                      <a:pt x="0" y="11576"/>
                    </a:moveTo>
                    <a:lnTo>
                      <a:pt x="3434" y="22007"/>
                    </a:lnTo>
                    <a:lnTo>
                      <a:pt x="6932" y="32438"/>
                    </a:lnTo>
                    <a:lnTo>
                      <a:pt x="8522" y="33583"/>
                    </a:lnTo>
                    <a:lnTo>
                      <a:pt x="10240" y="33520"/>
                    </a:lnTo>
                    <a:lnTo>
                      <a:pt x="26204" y="34728"/>
                    </a:lnTo>
                    <a:lnTo>
                      <a:pt x="25377" y="32438"/>
                    </a:lnTo>
                    <a:lnTo>
                      <a:pt x="27604" y="31929"/>
                    </a:lnTo>
                    <a:lnTo>
                      <a:pt x="27031" y="29831"/>
                    </a:lnTo>
                    <a:lnTo>
                      <a:pt x="28748" y="29067"/>
                    </a:lnTo>
                    <a:lnTo>
                      <a:pt x="28303" y="27159"/>
                    </a:lnTo>
                    <a:lnTo>
                      <a:pt x="29194" y="26460"/>
                    </a:lnTo>
                    <a:lnTo>
                      <a:pt x="23024" y="5661"/>
                    </a:lnTo>
                    <a:lnTo>
                      <a:pt x="21434" y="3753"/>
                    </a:lnTo>
                    <a:lnTo>
                      <a:pt x="19144" y="4453"/>
                    </a:lnTo>
                    <a:lnTo>
                      <a:pt x="18317" y="1908"/>
                    </a:lnTo>
                    <a:lnTo>
                      <a:pt x="17109" y="2417"/>
                    </a:lnTo>
                    <a:lnTo>
                      <a:pt x="15964" y="0"/>
                    </a:lnTo>
                    <a:lnTo>
                      <a:pt x="5978" y="6679"/>
                    </a:lnTo>
                    <a:lnTo>
                      <a:pt x="2098" y="9223"/>
                    </a:lnTo>
                    <a:lnTo>
                      <a:pt x="0" y="1062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627" name="Google Shape;627;p29">
                <a:extLst>
                  <a:ext uri="{FF2B5EF4-FFF2-40B4-BE49-F238E27FC236}">
                    <a16:creationId xmlns:a16="http://schemas.microsoft.com/office/drawing/2014/main" id="{EC222060-F1AA-851C-00F1-F17C12F529DF}"/>
                  </a:ext>
                </a:extLst>
              </p:cNvPr>
              <p:cNvGrpSpPr/>
              <p:nvPr/>
            </p:nvGrpSpPr>
            <p:grpSpPr>
              <a:xfrm>
                <a:off x="3210825" y="2046925"/>
                <a:ext cx="748850" cy="888300"/>
                <a:chOff x="2240650" y="2379175"/>
                <a:chExt cx="748850" cy="888300"/>
              </a:xfrm>
            </p:grpSpPr>
            <p:sp>
              <p:nvSpPr>
                <p:cNvPr id="628" name="Google Shape;628;p29">
                  <a:extLst>
                    <a:ext uri="{FF2B5EF4-FFF2-40B4-BE49-F238E27FC236}">
                      <a16:creationId xmlns:a16="http://schemas.microsoft.com/office/drawing/2014/main" id="{2E9D5785-7C80-D957-D695-048202524FCC}"/>
                    </a:ext>
                  </a:extLst>
                </p:cNvPr>
                <p:cNvSpPr/>
                <p:nvPr/>
              </p:nvSpPr>
              <p:spPr>
                <a:xfrm>
                  <a:off x="2240650" y="2379175"/>
                  <a:ext cx="748850" cy="888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954" h="35532" extrusionOk="0">
                      <a:moveTo>
                        <a:pt x="18544" y="2638"/>
                      </a:moveTo>
                      <a:cubicBezTo>
                        <a:pt x="18743" y="3297"/>
                        <a:pt x="18943" y="3977"/>
                        <a:pt x="19243" y="4636"/>
                      </a:cubicBezTo>
                      <a:cubicBezTo>
                        <a:pt x="15147" y="5895"/>
                        <a:pt x="11090" y="7254"/>
                        <a:pt x="6994" y="8433"/>
                      </a:cubicBezTo>
                      <a:cubicBezTo>
                        <a:pt x="8553" y="7693"/>
                        <a:pt x="10071" y="6934"/>
                        <a:pt x="11570" y="6175"/>
                      </a:cubicBezTo>
                      <a:cubicBezTo>
                        <a:pt x="13149" y="5395"/>
                        <a:pt x="14727" y="4576"/>
                        <a:pt x="16286" y="3777"/>
                      </a:cubicBezTo>
                      <a:cubicBezTo>
                        <a:pt x="17025" y="3397"/>
                        <a:pt x="17764" y="2898"/>
                        <a:pt x="18544" y="2638"/>
                      </a:cubicBezTo>
                      <a:close/>
                      <a:moveTo>
                        <a:pt x="16166" y="760"/>
                      </a:moveTo>
                      <a:cubicBezTo>
                        <a:pt x="16426" y="1439"/>
                        <a:pt x="16765" y="2058"/>
                        <a:pt x="17065" y="2698"/>
                      </a:cubicBezTo>
                      <a:cubicBezTo>
                        <a:pt x="16825" y="2858"/>
                        <a:pt x="16585" y="2978"/>
                        <a:pt x="16346" y="3098"/>
                      </a:cubicBezTo>
                      <a:cubicBezTo>
                        <a:pt x="14787" y="3897"/>
                        <a:pt x="13248" y="4696"/>
                        <a:pt x="11670" y="5475"/>
                      </a:cubicBezTo>
                      <a:cubicBezTo>
                        <a:pt x="9192" y="6734"/>
                        <a:pt x="6674" y="8053"/>
                        <a:pt x="4057" y="9052"/>
                      </a:cubicBezTo>
                      <a:cubicBezTo>
                        <a:pt x="8253" y="6534"/>
                        <a:pt x="12129" y="3537"/>
                        <a:pt x="16166" y="760"/>
                      </a:cubicBezTo>
                      <a:close/>
                      <a:moveTo>
                        <a:pt x="900" y="11030"/>
                      </a:moveTo>
                      <a:cubicBezTo>
                        <a:pt x="1000" y="11450"/>
                        <a:pt x="1279" y="11870"/>
                        <a:pt x="1639" y="12249"/>
                      </a:cubicBezTo>
                      <a:cubicBezTo>
                        <a:pt x="1279" y="12129"/>
                        <a:pt x="980" y="11930"/>
                        <a:pt x="780" y="11670"/>
                      </a:cubicBezTo>
                      <a:cubicBezTo>
                        <a:pt x="580" y="11430"/>
                        <a:pt x="740" y="11230"/>
                        <a:pt x="900" y="11030"/>
                      </a:cubicBezTo>
                      <a:close/>
                      <a:moveTo>
                        <a:pt x="21621" y="4536"/>
                      </a:moveTo>
                      <a:cubicBezTo>
                        <a:pt x="22020" y="4976"/>
                        <a:pt x="22440" y="5355"/>
                        <a:pt x="22840" y="5795"/>
                      </a:cubicBezTo>
                      <a:cubicBezTo>
                        <a:pt x="22240" y="6055"/>
                        <a:pt x="21621" y="6235"/>
                        <a:pt x="21021" y="6454"/>
                      </a:cubicBezTo>
                      <a:cubicBezTo>
                        <a:pt x="19583" y="6954"/>
                        <a:pt x="18164" y="7434"/>
                        <a:pt x="16765" y="7893"/>
                      </a:cubicBezTo>
                      <a:cubicBezTo>
                        <a:pt x="13368" y="9032"/>
                        <a:pt x="9971" y="10131"/>
                        <a:pt x="6555" y="11190"/>
                      </a:cubicBezTo>
                      <a:cubicBezTo>
                        <a:pt x="5595" y="11490"/>
                        <a:pt x="4636" y="11790"/>
                        <a:pt x="3677" y="12089"/>
                      </a:cubicBezTo>
                      <a:cubicBezTo>
                        <a:pt x="3357" y="12169"/>
                        <a:pt x="2998" y="12249"/>
                        <a:pt x="2698" y="12349"/>
                      </a:cubicBezTo>
                      <a:cubicBezTo>
                        <a:pt x="2178" y="12069"/>
                        <a:pt x="1139" y="11030"/>
                        <a:pt x="1559" y="10471"/>
                      </a:cubicBezTo>
                      <a:cubicBezTo>
                        <a:pt x="8333" y="8852"/>
                        <a:pt x="14947" y="6534"/>
                        <a:pt x="21621" y="4536"/>
                      </a:cubicBezTo>
                      <a:close/>
                      <a:moveTo>
                        <a:pt x="23139" y="6295"/>
                      </a:moveTo>
                      <a:cubicBezTo>
                        <a:pt x="24079" y="10351"/>
                        <a:pt x="25278" y="14347"/>
                        <a:pt x="26516" y="18284"/>
                      </a:cubicBezTo>
                      <a:cubicBezTo>
                        <a:pt x="27356" y="21121"/>
                        <a:pt x="28095" y="24079"/>
                        <a:pt x="29254" y="26816"/>
                      </a:cubicBezTo>
                      <a:cubicBezTo>
                        <a:pt x="29054" y="26936"/>
                        <a:pt x="28874" y="27056"/>
                        <a:pt x="28674" y="27176"/>
                      </a:cubicBezTo>
                      <a:cubicBezTo>
                        <a:pt x="28654" y="27176"/>
                        <a:pt x="28654" y="27216"/>
                        <a:pt x="28634" y="27236"/>
                      </a:cubicBezTo>
                      <a:cubicBezTo>
                        <a:pt x="26257" y="20961"/>
                        <a:pt x="24278" y="14567"/>
                        <a:pt x="22720" y="8053"/>
                      </a:cubicBezTo>
                      <a:cubicBezTo>
                        <a:pt x="22667" y="7913"/>
                        <a:pt x="22523" y="7850"/>
                        <a:pt x="22407" y="7850"/>
                      </a:cubicBezTo>
                      <a:cubicBezTo>
                        <a:pt x="22391" y="7850"/>
                        <a:pt x="22375" y="7851"/>
                        <a:pt x="22360" y="7853"/>
                      </a:cubicBezTo>
                      <a:cubicBezTo>
                        <a:pt x="18464" y="8772"/>
                        <a:pt x="14567" y="9652"/>
                        <a:pt x="10671" y="10551"/>
                      </a:cubicBezTo>
                      <a:cubicBezTo>
                        <a:pt x="14088" y="9452"/>
                        <a:pt x="17525" y="8273"/>
                        <a:pt x="20921" y="7094"/>
                      </a:cubicBezTo>
                      <a:cubicBezTo>
                        <a:pt x="21641" y="6854"/>
                        <a:pt x="22420" y="6634"/>
                        <a:pt x="23139" y="6295"/>
                      </a:cubicBezTo>
                      <a:close/>
                      <a:moveTo>
                        <a:pt x="22260" y="8473"/>
                      </a:moveTo>
                      <a:cubicBezTo>
                        <a:pt x="23979" y="15586"/>
                        <a:pt x="26217" y="22560"/>
                        <a:pt x="28874" y="29374"/>
                      </a:cubicBezTo>
                      <a:cubicBezTo>
                        <a:pt x="28375" y="29614"/>
                        <a:pt x="27835" y="29633"/>
                        <a:pt x="27356" y="29833"/>
                      </a:cubicBezTo>
                      <a:cubicBezTo>
                        <a:pt x="25457" y="23279"/>
                        <a:pt x="23179" y="16845"/>
                        <a:pt x="21281" y="10291"/>
                      </a:cubicBezTo>
                      <a:cubicBezTo>
                        <a:pt x="21263" y="10181"/>
                        <a:pt x="21161" y="10089"/>
                        <a:pt x="21052" y="10089"/>
                      </a:cubicBezTo>
                      <a:cubicBezTo>
                        <a:pt x="21042" y="10089"/>
                        <a:pt x="21032" y="10089"/>
                        <a:pt x="21021" y="10091"/>
                      </a:cubicBezTo>
                      <a:cubicBezTo>
                        <a:pt x="17025" y="10391"/>
                        <a:pt x="13069" y="10950"/>
                        <a:pt x="9092" y="11530"/>
                      </a:cubicBezTo>
                      <a:cubicBezTo>
                        <a:pt x="9492" y="11430"/>
                        <a:pt x="9872" y="11350"/>
                        <a:pt x="10271" y="11250"/>
                      </a:cubicBezTo>
                      <a:cubicBezTo>
                        <a:pt x="14268" y="10351"/>
                        <a:pt x="18264" y="9432"/>
                        <a:pt x="22260" y="8473"/>
                      </a:cubicBezTo>
                      <a:close/>
                      <a:moveTo>
                        <a:pt x="20782" y="10671"/>
                      </a:moveTo>
                      <a:cubicBezTo>
                        <a:pt x="22880" y="17864"/>
                        <a:pt x="25437" y="24918"/>
                        <a:pt x="27396" y="32131"/>
                      </a:cubicBezTo>
                      <a:cubicBezTo>
                        <a:pt x="26876" y="32231"/>
                        <a:pt x="26337" y="32331"/>
                        <a:pt x="25797" y="32431"/>
                      </a:cubicBezTo>
                      <a:cubicBezTo>
                        <a:pt x="23579" y="25937"/>
                        <a:pt x="21541" y="19383"/>
                        <a:pt x="19583" y="12789"/>
                      </a:cubicBezTo>
                      <a:cubicBezTo>
                        <a:pt x="19563" y="12669"/>
                        <a:pt x="19463" y="12629"/>
                        <a:pt x="19383" y="12589"/>
                      </a:cubicBezTo>
                      <a:cubicBezTo>
                        <a:pt x="19363" y="12589"/>
                        <a:pt x="19343" y="12589"/>
                        <a:pt x="19303" y="12569"/>
                      </a:cubicBezTo>
                      <a:cubicBezTo>
                        <a:pt x="15566" y="12429"/>
                        <a:pt x="11850" y="12229"/>
                        <a:pt x="8093" y="12229"/>
                      </a:cubicBezTo>
                      <a:cubicBezTo>
                        <a:pt x="12309" y="11630"/>
                        <a:pt x="16545" y="11030"/>
                        <a:pt x="20782" y="10671"/>
                      </a:cubicBezTo>
                      <a:close/>
                      <a:moveTo>
                        <a:pt x="980" y="12589"/>
                      </a:moveTo>
                      <a:lnTo>
                        <a:pt x="980" y="12589"/>
                      </a:lnTo>
                      <a:cubicBezTo>
                        <a:pt x="1428" y="12840"/>
                        <a:pt x="1957" y="12995"/>
                        <a:pt x="2393" y="12995"/>
                      </a:cubicBezTo>
                      <a:cubicBezTo>
                        <a:pt x="2443" y="12995"/>
                        <a:pt x="2491" y="12993"/>
                        <a:pt x="2538" y="12989"/>
                      </a:cubicBezTo>
                      <a:cubicBezTo>
                        <a:pt x="5196" y="19782"/>
                        <a:pt x="7394" y="26756"/>
                        <a:pt x="9852" y="33630"/>
                      </a:cubicBezTo>
                      <a:cubicBezTo>
                        <a:pt x="9756" y="33649"/>
                        <a:pt x="9660" y="33658"/>
                        <a:pt x="9563" y="33658"/>
                      </a:cubicBezTo>
                      <a:cubicBezTo>
                        <a:pt x="8646" y="33658"/>
                        <a:pt x="7705" y="32845"/>
                        <a:pt x="7434" y="32031"/>
                      </a:cubicBezTo>
                      <a:cubicBezTo>
                        <a:pt x="5156" y="25577"/>
                        <a:pt x="2958" y="19123"/>
                        <a:pt x="980" y="12589"/>
                      </a:cubicBezTo>
                      <a:close/>
                      <a:moveTo>
                        <a:pt x="8141" y="12818"/>
                      </a:moveTo>
                      <a:cubicBezTo>
                        <a:pt x="11797" y="12818"/>
                        <a:pt x="15455" y="12997"/>
                        <a:pt x="19123" y="13148"/>
                      </a:cubicBezTo>
                      <a:cubicBezTo>
                        <a:pt x="21241" y="20462"/>
                        <a:pt x="23559" y="27715"/>
                        <a:pt x="26037" y="34909"/>
                      </a:cubicBezTo>
                      <a:cubicBezTo>
                        <a:pt x="20862" y="34329"/>
                        <a:pt x="15666" y="33750"/>
                        <a:pt x="10451" y="33550"/>
                      </a:cubicBezTo>
                      <a:cubicBezTo>
                        <a:pt x="7993" y="26676"/>
                        <a:pt x="5795" y="19742"/>
                        <a:pt x="3158" y="12949"/>
                      </a:cubicBezTo>
                      <a:cubicBezTo>
                        <a:pt x="4819" y="12855"/>
                        <a:pt x="6480" y="12818"/>
                        <a:pt x="8141" y="12818"/>
                      </a:cubicBezTo>
                      <a:close/>
                      <a:moveTo>
                        <a:pt x="16328" y="0"/>
                      </a:moveTo>
                      <a:cubicBezTo>
                        <a:pt x="16279" y="0"/>
                        <a:pt x="16230" y="13"/>
                        <a:pt x="16186" y="40"/>
                      </a:cubicBezTo>
                      <a:cubicBezTo>
                        <a:pt x="11270" y="3397"/>
                        <a:pt x="6594" y="7134"/>
                        <a:pt x="1299" y="9931"/>
                      </a:cubicBezTo>
                      <a:cubicBezTo>
                        <a:pt x="760" y="10051"/>
                        <a:pt x="0" y="10970"/>
                        <a:pt x="100" y="11570"/>
                      </a:cubicBezTo>
                      <a:cubicBezTo>
                        <a:pt x="100" y="11590"/>
                        <a:pt x="100" y="11630"/>
                        <a:pt x="140" y="11650"/>
                      </a:cubicBezTo>
                      <a:cubicBezTo>
                        <a:pt x="2198" y="18564"/>
                        <a:pt x="4536" y="25377"/>
                        <a:pt x="6934" y="32171"/>
                      </a:cubicBezTo>
                      <a:cubicBezTo>
                        <a:pt x="7252" y="33209"/>
                        <a:pt x="8439" y="34232"/>
                        <a:pt x="9603" y="34232"/>
                      </a:cubicBezTo>
                      <a:cubicBezTo>
                        <a:pt x="9829" y="34232"/>
                        <a:pt x="10054" y="34194"/>
                        <a:pt x="10271" y="34109"/>
                      </a:cubicBezTo>
                      <a:lnTo>
                        <a:pt x="10311" y="34109"/>
                      </a:lnTo>
                      <a:cubicBezTo>
                        <a:pt x="15706" y="34329"/>
                        <a:pt x="21101" y="34929"/>
                        <a:pt x="26476" y="35528"/>
                      </a:cubicBezTo>
                      <a:cubicBezTo>
                        <a:pt x="26489" y="35530"/>
                        <a:pt x="26501" y="35531"/>
                        <a:pt x="26513" y="35531"/>
                      </a:cubicBezTo>
                      <a:cubicBezTo>
                        <a:pt x="26617" y="35531"/>
                        <a:pt x="26700" y="35458"/>
                        <a:pt x="26736" y="35368"/>
                      </a:cubicBezTo>
                      <a:cubicBezTo>
                        <a:pt x="26776" y="35328"/>
                        <a:pt x="26776" y="35228"/>
                        <a:pt x="26756" y="35148"/>
                      </a:cubicBezTo>
                      <a:cubicBezTo>
                        <a:pt x="26516" y="34429"/>
                        <a:pt x="26257" y="33710"/>
                        <a:pt x="26017" y="33010"/>
                      </a:cubicBezTo>
                      <a:cubicBezTo>
                        <a:pt x="26636" y="32871"/>
                        <a:pt x="27236" y="32771"/>
                        <a:pt x="27855" y="32651"/>
                      </a:cubicBezTo>
                      <a:cubicBezTo>
                        <a:pt x="28015" y="32631"/>
                        <a:pt x="28075" y="32431"/>
                        <a:pt x="28055" y="32311"/>
                      </a:cubicBezTo>
                      <a:cubicBezTo>
                        <a:pt x="27875" y="31672"/>
                        <a:pt x="27715" y="31032"/>
                        <a:pt x="27535" y="30413"/>
                      </a:cubicBezTo>
                      <a:cubicBezTo>
                        <a:pt x="28095" y="30113"/>
                        <a:pt x="28834" y="30153"/>
                        <a:pt x="29374" y="29773"/>
                      </a:cubicBezTo>
                      <a:cubicBezTo>
                        <a:pt x="29474" y="29713"/>
                        <a:pt x="29554" y="29574"/>
                        <a:pt x="29494" y="29454"/>
                      </a:cubicBezTo>
                      <a:cubicBezTo>
                        <a:pt x="29274" y="28874"/>
                        <a:pt x="29054" y="28315"/>
                        <a:pt x="28834" y="27755"/>
                      </a:cubicBezTo>
                      <a:cubicBezTo>
                        <a:pt x="28874" y="27755"/>
                        <a:pt x="28934" y="27755"/>
                        <a:pt x="28994" y="27715"/>
                      </a:cubicBezTo>
                      <a:cubicBezTo>
                        <a:pt x="29254" y="27535"/>
                        <a:pt x="29534" y="27376"/>
                        <a:pt x="29773" y="27216"/>
                      </a:cubicBezTo>
                      <a:cubicBezTo>
                        <a:pt x="29873" y="27136"/>
                        <a:pt x="29953" y="26976"/>
                        <a:pt x="29893" y="26876"/>
                      </a:cubicBezTo>
                      <a:cubicBezTo>
                        <a:pt x="28674" y="24079"/>
                        <a:pt x="27935" y="21041"/>
                        <a:pt x="27056" y="18144"/>
                      </a:cubicBezTo>
                      <a:cubicBezTo>
                        <a:pt x="25797" y="14068"/>
                        <a:pt x="24558" y="9971"/>
                        <a:pt x="23599" y="5795"/>
                      </a:cubicBezTo>
                      <a:cubicBezTo>
                        <a:pt x="23579" y="5735"/>
                        <a:pt x="23559" y="5675"/>
                        <a:pt x="23519" y="5635"/>
                      </a:cubicBezTo>
                      <a:cubicBezTo>
                        <a:pt x="23020" y="5056"/>
                        <a:pt x="22440" y="4556"/>
                        <a:pt x="21921" y="3977"/>
                      </a:cubicBezTo>
                      <a:cubicBezTo>
                        <a:pt x="21864" y="3920"/>
                        <a:pt x="21808" y="3896"/>
                        <a:pt x="21752" y="3896"/>
                      </a:cubicBezTo>
                      <a:cubicBezTo>
                        <a:pt x="21708" y="3896"/>
                        <a:pt x="21664" y="3911"/>
                        <a:pt x="21621" y="3937"/>
                      </a:cubicBezTo>
                      <a:cubicBezTo>
                        <a:pt x="21021" y="4097"/>
                        <a:pt x="20382" y="4296"/>
                        <a:pt x="19783" y="4476"/>
                      </a:cubicBezTo>
                      <a:cubicBezTo>
                        <a:pt x="19443" y="3757"/>
                        <a:pt x="19243" y="2958"/>
                        <a:pt x="19023" y="2178"/>
                      </a:cubicBezTo>
                      <a:cubicBezTo>
                        <a:pt x="18972" y="2060"/>
                        <a:pt x="18864" y="1970"/>
                        <a:pt x="18734" y="1970"/>
                      </a:cubicBezTo>
                      <a:cubicBezTo>
                        <a:pt x="18711" y="1970"/>
                        <a:pt x="18688" y="1973"/>
                        <a:pt x="18664" y="1979"/>
                      </a:cubicBezTo>
                      <a:cubicBezTo>
                        <a:pt x="18284" y="2078"/>
                        <a:pt x="17944" y="2258"/>
                        <a:pt x="17585" y="2438"/>
                      </a:cubicBezTo>
                      <a:cubicBezTo>
                        <a:pt x="17245" y="1699"/>
                        <a:pt x="16865" y="979"/>
                        <a:pt x="16625" y="200"/>
                      </a:cubicBezTo>
                      <a:cubicBezTo>
                        <a:pt x="16582" y="85"/>
                        <a:pt x="16455" y="0"/>
                        <a:pt x="16328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" name="Google Shape;629;p29">
                  <a:extLst>
                    <a:ext uri="{FF2B5EF4-FFF2-40B4-BE49-F238E27FC236}">
                      <a16:creationId xmlns:a16="http://schemas.microsoft.com/office/drawing/2014/main" id="{62D3D5B5-71E2-2DC7-71D7-7C796EC1D3A7}"/>
                    </a:ext>
                  </a:extLst>
                </p:cNvPr>
                <p:cNvSpPr/>
                <p:nvPr/>
              </p:nvSpPr>
              <p:spPr>
                <a:xfrm>
                  <a:off x="2443975" y="2793300"/>
                  <a:ext cx="209800" cy="21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" h="861" extrusionOk="0">
                      <a:moveTo>
                        <a:pt x="360" y="0"/>
                      </a:moveTo>
                      <a:cubicBezTo>
                        <a:pt x="0" y="0"/>
                        <a:pt x="0" y="580"/>
                        <a:pt x="360" y="580"/>
                      </a:cubicBezTo>
                      <a:cubicBezTo>
                        <a:pt x="2917" y="580"/>
                        <a:pt x="5455" y="680"/>
                        <a:pt x="8013" y="860"/>
                      </a:cubicBezTo>
                      <a:cubicBezTo>
                        <a:pt x="8019" y="860"/>
                        <a:pt x="8026" y="860"/>
                        <a:pt x="8032" y="860"/>
                      </a:cubicBezTo>
                      <a:cubicBezTo>
                        <a:pt x="8391" y="860"/>
                        <a:pt x="8347" y="300"/>
                        <a:pt x="8013" y="280"/>
                      </a:cubicBezTo>
                      <a:cubicBezTo>
                        <a:pt x="5455" y="100"/>
                        <a:pt x="2917" y="0"/>
                        <a:pt x="36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" name="Google Shape;630;p29">
                  <a:extLst>
                    <a:ext uri="{FF2B5EF4-FFF2-40B4-BE49-F238E27FC236}">
                      <a16:creationId xmlns:a16="http://schemas.microsoft.com/office/drawing/2014/main" id="{7C19F0D4-BBBF-8E89-D114-E27E36178BA3}"/>
                    </a:ext>
                  </a:extLst>
                </p:cNvPr>
                <p:cNvSpPr/>
                <p:nvPr/>
              </p:nvSpPr>
              <p:spPr>
                <a:xfrm>
                  <a:off x="2464475" y="2865225"/>
                  <a:ext cx="211475" cy="20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59" h="803" extrusionOk="0">
                      <a:moveTo>
                        <a:pt x="359" y="0"/>
                      </a:moveTo>
                      <a:cubicBezTo>
                        <a:pt x="0" y="0"/>
                        <a:pt x="26" y="541"/>
                        <a:pt x="379" y="580"/>
                      </a:cubicBezTo>
                      <a:cubicBezTo>
                        <a:pt x="1062" y="640"/>
                        <a:pt x="1750" y="657"/>
                        <a:pt x="2439" y="657"/>
                      </a:cubicBezTo>
                      <a:cubicBezTo>
                        <a:pt x="3310" y="657"/>
                        <a:pt x="4184" y="630"/>
                        <a:pt x="5057" y="630"/>
                      </a:cubicBezTo>
                      <a:cubicBezTo>
                        <a:pt x="6019" y="630"/>
                        <a:pt x="6980" y="663"/>
                        <a:pt x="7932" y="800"/>
                      </a:cubicBezTo>
                      <a:cubicBezTo>
                        <a:pt x="7946" y="801"/>
                        <a:pt x="7959" y="802"/>
                        <a:pt x="7972" y="802"/>
                      </a:cubicBezTo>
                      <a:cubicBezTo>
                        <a:pt x="8323" y="802"/>
                        <a:pt x="8458" y="298"/>
                        <a:pt x="8092" y="241"/>
                      </a:cubicBezTo>
                      <a:cubicBezTo>
                        <a:pt x="7058" y="95"/>
                        <a:pt x="6018" y="64"/>
                        <a:pt x="4977" y="64"/>
                      </a:cubicBezTo>
                      <a:cubicBezTo>
                        <a:pt x="4196" y="64"/>
                        <a:pt x="3415" y="81"/>
                        <a:pt x="2636" y="81"/>
                      </a:cubicBezTo>
                      <a:cubicBezTo>
                        <a:pt x="1881" y="81"/>
                        <a:pt x="1128" y="65"/>
                        <a:pt x="379" y="1"/>
                      </a:cubicBezTo>
                      <a:cubicBezTo>
                        <a:pt x="372" y="0"/>
                        <a:pt x="366" y="0"/>
                        <a:pt x="359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1" name="Google Shape;631;p29">
                  <a:extLst>
                    <a:ext uri="{FF2B5EF4-FFF2-40B4-BE49-F238E27FC236}">
                      <a16:creationId xmlns:a16="http://schemas.microsoft.com/office/drawing/2014/main" id="{F4C9D968-F58B-286A-E54D-E882BED132ED}"/>
                    </a:ext>
                  </a:extLst>
                </p:cNvPr>
                <p:cNvSpPr/>
                <p:nvPr/>
              </p:nvSpPr>
              <p:spPr>
                <a:xfrm>
                  <a:off x="2494925" y="2938600"/>
                  <a:ext cx="184025" cy="19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61" h="765" extrusionOk="0">
                      <a:moveTo>
                        <a:pt x="4364" y="0"/>
                      </a:moveTo>
                      <a:cubicBezTo>
                        <a:pt x="3030" y="0"/>
                        <a:pt x="1684" y="103"/>
                        <a:pt x="380" y="163"/>
                      </a:cubicBezTo>
                      <a:cubicBezTo>
                        <a:pt x="0" y="163"/>
                        <a:pt x="20" y="742"/>
                        <a:pt x="380" y="742"/>
                      </a:cubicBezTo>
                      <a:cubicBezTo>
                        <a:pt x="1656" y="682"/>
                        <a:pt x="2991" y="571"/>
                        <a:pt x="4309" y="571"/>
                      </a:cubicBezTo>
                      <a:cubicBezTo>
                        <a:pt x="5178" y="571"/>
                        <a:pt x="6040" y="619"/>
                        <a:pt x="6874" y="762"/>
                      </a:cubicBezTo>
                      <a:cubicBezTo>
                        <a:pt x="6888" y="764"/>
                        <a:pt x="6901" y="764"/>
                        <a:pt x="6914" y="764"/>
                      </a:cubicBezTo>
                      <a:cubicBezTo>
                        <a:pt x="7262" y="764"/>
                        <a:pt x="7361" y="260"/>
                        <a:pt x="7014" y="183"/>
                      </a:cubicBezTo>
                      <a:cubicBezTo>
                        <a:pt x="6148" y="47"/>
                        <a:pt x="5259" y="0"/>
                        <a:pt x="436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2" name="Google Shape;632;p29">
                  <a:extLst>
                    <a:ext uri="{FF2B5EF4-FFF2-40B4-BE49-F238E27FC236}">
                      <a16:creationId xmlns:a16="http://schemas.microsoft.com/office/drawing/2014/main" id="{AC5FDA0E-3AD4-00FF-600E-86D3174EA23B}"/>
                    </a:ext>
                  </a:extLst>
                </p:cNvPr>
                <p:cNvSpPr/>
                <p:nvPr/>
              </p:nvSpPr>
              <p:spPr>
                <a:xfrm>
                  <a:off x="2516400" y="3008875"/>
                  <a:ext cx="195850" cy="1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4" h="769" extrusionOk="0">
                      <a:moveTo>
                        <a:pt x="5894" y="0"/>
                      </a:moveTo>
                      <a:cubicBezTo>
                        <a:pt x="4055" y="0"/>
                        <a:pt x="2214" y="174"/>
                        <a:pt x="360" y="189"/>
                      </a:cubicBezTo>
                      <a:cubicBezTo>
                        <a:pt x="0" y="189"/>
                        <a:pt x="0" y="769"/>
                        <a:pt x="360" y="769"/>
                      </a:cubicBezTo>
                      <a:cubicBezTo>
                        <a:pt x="2214" y="753"/>
                        <a:pt x="4055" y="580"/>
                        <a:pt x="5894" y="580"/>
                      </a:cubicBezTo>
                      <a:cubicBezTo>
                        <a:pt x="6414" y="580"/>
                        <a:pt x="6934" y="594"/>
                        <a:pt x="7454" y="629"/>
                      </a:cubicBezTo>
                      <a:cubicBezTo>
                        <a:pt x="7460" y="629"/>
                        <a:pt x="7466" y="629"/>
                        <a:pt x="7472" y="629"/>
                      </a:cubicBezTo>
                      <a:cubicBezTo>
                        <a:pt x="7833" y="629"/>
                        <a:pt x="7827" y="49"/>
                        <a:pt x="7454" y="49"/>
                      </a:cubicBezTo>
                      <a:cubicBezTo>
                        <a:pt x="6934" y="14"/>
                        <a:pt x="6414" y="0"/>
                        <a:pt x="589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3" name="Google Shape;633;p29">
                  <a:extLst>
                    <a:ext uri="{FF2B5EF4-FFF2-40B4-BE49-F238E27FC236}">
                      <a16:creationId xmlns:a16="http://schemas.microsoft.com/office/drawing/2014/main" id="{865F516F-52E2-7B28-3B2C-A9D6E423EE59}"/>
                    </a:ext>
                  </a:extLst>
                </p:cNvPr>
                <p:cNvSpPr/>
                <p:nvPr/>
              </p:nvSpPr>
              <p:spPr>
                <a:xfrm>
                  <a:off x="2310875" y="2507025"/>
                  <a:ext cx="467450" cy="156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98" h="6269" extrusionOk="0">
                      <a:moveTo>
                        <a:pt x="18335" y="0"/>
                      </a:moveTo>
                      <a:cubicBezTo>
                        <a:pt x="18303" y="0"/>
                        <a:pt x="18269" y="7"/>
                        <a:pt x="18232" y="22"/>
                      </a:cubicBezTo>
                      <a:cubicBezTo>
                        <a:pt x="15455" y="1021"/>
                        <a:pt x="12617" y="1860"/>
                        <a:pt x="9820" y="2759"/>
                      </a:cubicBezTo>
                      <a:cubicBezTo>
                        <a:pt x="6683" y="3758"/>
                        <a:pt x="3546" y="4937"/>
                        <a:pt x="349" y="5717"/>
                      </a:cubicBezTo>
                      <a:cubicBezTo>
                        <a:pt x="1" y="5808"/>
                        <a:pt x="122" y="6268"/>
                        <a:pt x="437" y="6268"/>
                      </a:cubicBezTo>
                      <a:cubicBezTo>
                        <a:pt x="466" y="6268"/>
                        <a:pt x="497" y="6264"/>
                        <a:pt x="528" y="6256"/>
                      </a:cubicBezTo>
                      <a:cubicBezTo>
                        <a:pt x="3726" y="5477"/>
                        <a:pt x="6863" y="4338"/>
                        <a:pt x="9980" y="3319"/>
                      </a:cubicBezTo>
                      <a:cubicBezTo>
                        <a:pt x="12777" y="2400"/>
                        <a:pt x="15635" y="1560"/>
                        <a:pt x="18412" y="561"/>
                      </a:cubicBezTo>
                      <a:cubicBezTo>
                        <a:pt x="18698" y="472"/>
                        <a:pt x="18601" y="0"/>
                        <a:pt x="1833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cxnSp>
          <p:nvCxnSpPr>
            <p:cNvPr id="634" name="Google Shape;634;p29">
              <a:extLst>
                <a:ext uri="{FF2B5EF4-FFF2-40B4-BE49-F238E27FC236}">
                  <a16:creationId xmlns:a16="http://schemas.microsoft.com/office/drawing/2014/main" id="{1D7A9E0D-EB01-5C20-31CD-E73B8F324D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5749" y="604865"/>
              <a:ext cx="992089" cy="9207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4" name="CaixaDeTexto 3">
            <a:extLst>
              <a:ext uri="{FF2B5EF4-FFF2-40B4-BE49-F238E27FC236}">
                <a16:creationId xmlns:a16="http://schemas.microsoft.com/office/drawing/2014/main" id="{D5957434-D091-F119-B88F-6B8A43000676}"/>
              </a:ext>
            </a:extLst>
          </p:cNvPr>
          <p:cNvSpPr txBox="1"/>
          <p:nvPr/>
        </p:nvSpPr>
        <p:spPr>
          <a:xfrm>
            <a:off x="702216" y="1368838"/>
            <a:ext cx="1970364" cy="31085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pPr lvl="0" algn="ctr"/>
            <a:r>
              <a:rPr lang="pt-BR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assonância é a repetição e </a:t>
            </a:r>
            <a:r>
              <a:rPr lang="pt-BR" b="1" dirty="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sons vocálicos </a:t>
            </a:r>
            <a:r>
              <a:rPr lang="pt-BR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em uma sequência de palavras. </a:t>
            </a:r>
          </a:p>
          <a:p>
            <a:pPr lvl="0" algn="ctr"/>
            <a:endParaRPr lang="pt-BR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 algn="ctr"/>
            <a:r>
              <a:rPr lang="pt-B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Atua diretamente no plano sonoro, contribuindo para o ritmo, a musicalidade e a expressividade da linguagem.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8D21600B-E994-7E93-094B-BD04D2C76BB3}"/>
              </a:ext>
            </a:extLst>
          </p:cNvPr>
          <p:cNvGrpSpPr/>
          <p:nvPr/>
        </p:nvGrpSpPr>
        <p:grpSpPr>
          <a:xfrm>
            <a:off x="1472392" y="1107636"/>
            <a:ext cx="389498" cy="577818"/>
            <a:chOff x="3723664" y="1412716"/>
            <a:chExt cx="389498" cy="577818"/>
          </a:xfrm>
          <a:solidFill>
            <a:schemeClr val="accent5"/>
          </a:solidFill>
        </p:grpSpPr>
        <p:sp>
          <p:nvSpPr>
            <p:cNvPr id="6" name="Google Shape;1528;p44">
              <a:extLst>
                <a:ext uri="{FF2B5EF4-FFF2-40B4-BE49-F238E27FC236}">
                  <a16:creationId xmlns:a16="http://schemas.microsoft.com/office/drawing/2014/main" id="{C5FBB562-F3C1-DA56-9E58-2AF81527A735}"/>
                </a:ext>
              </a:extLst>
            </p:cNvPr>
            <p:cNvSpPr/>
            <p:nvPr/>
          </p:nvSpPr>
          <p:spPr>
            <a:xfrm>
              <a:off x="3899318" y="1939633"/>
              <a:ext cx="39352" cy="50901"/>
            </a:xfrm>
            <a:custGeom>
              <a:avLst/>
              <a:gdLst/>
              <a:ahLst/>
              <a:cxnLst/>
              <a:rect l="l" t="t" r="r" b="b"/>
              <a:pathLst>
                <a:path w="811" h="1049" extrusionOk="0">
                  <a:moveTo>
                    <a:pt x="1" y="1"/>
                  </a:moveTo>
                  <a:lnTo>
                    <a:pt x="1" y="358"/>
                  </a:lnTo>
                  <a:cubicBezTo>
                    <a:pt x="1" y="525"/>
                    <a:pt x="191" y="1049"/>
                    <a:pt x="429" y="1049"/>
                  </a:cubicBezTo>
                  <a:cubicBezTo>
                    <a:pt x="644" y="1049"/>
                    <a:pt x="810" y="525"/>
                    <a:pt x="810" y="358"/>
                  </a:cubicBezTo>
                  <a:lnTo>
                    <a:pt x="8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529;p44">
              <a:extLst>
                <a:ext uri="{FF2B5EF4-FFF2-40B4-BE49-F238E27FC236}">
                  <a16:creationId xmlns:a16="http://schemas.microsoft.com/office/drawing/2014/main" id="{9AC05512-BA2A-6B5E-EF64-8F61A22B6454}"/>
                </a:ext>
              </a:extLst>
            </p:cNvPr>
            <p:cNvSpPr/>
            <p:nvPr/>
          </p:nvSpPr>
          <p:spPr>
            <a:xfrm>
              <a:off x="3723664" y="1412716"/>
              <a:ext cx="389498" cy="261202"/>
            </a:xfrm>
            <a:custGeom>
              <a:avLst/>
              <a:gdLst/>
              <a:ahLst/>
              <a:cxnLst/>
              <a:rect l="l" t="t" r="r" b="b"/>
              <a:pathLst>
                <a:path w="8027" h="5383" extrusionOk="0">
                  <a:moveTo>
                    <a:pt x="382" y="0"/>
                  </a:moveTo>
                  <a:cubicBezTo>
                    <a:pt x="168" y="0"/>
                    <a:pt x="1" y="143"/>
                    <a:pt x="1" y="358"/>
                  </a:cubicBezTo>
                  <a:lnTo>
                    <a:pt x="1" y="5025"/>
                  </a:lnTo>
                  <a:cubicBezTo>
                    <a:pt x="1" y="5240"/>
                    <a:pt x="168" y="5382"/>
                    <a:pt x="382" y="5382"/>
                  </a:cubicBezTo>
                  <a:lnTo>
                    <a:pt x="7645" y="5382"/>
                  </a:lnTo>
                  <a:cubicBezTo>
                    <a:pt x="7860" y="5382"/>
                    <a:pt x="8026" y="5240"/>
                    <a:pt x="8026" y="5025"/>
                  </a:cubicBezTo>
                  <a:lnTo>
                    <a:pt x="8026" y="358"/>
                  </a:lnTo>
                  <a:cubicBezTo>
                    <a:pt x="8026" y="191"/>
                    <a:pt x="7860" y="0"/>
                    <a:pt x="7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530;p44">
              <a:extLst>
                <a:ext uri="{FF2B5EF4-FFF2-40B4-BE49-F238E27FC236}">
                  <a16:creationId xmlns:a16="http://schemas.microsoft.com/office/drawing/2014/main" id="{BB9D092D-CEDF-149F-72AC-927BD734EC60}"/>
                </a:ext>
              </a:extLst>
            </p:cNvPr>
            <p:cNvSpPr/>
            <p:nvPr/>
          </p:nvSpPr>
          <p:spPr>
            <a:xfrm>
              <a:off x="3751419" y="1699296"/>
              <a:ext cx="337481" cy="211514"/>
            </a:xfrm>
            <a:custGeom>
              <a:avLst/>
              <a:gdLst/>
              <a:ahLst/>
              <a:cxnLst/>
              <a:rect l="l" t="t" r="r" b="b"/>
              <a:pathLst>
                <a:path w="6955" h="4359" extrusionOk="0">
                  <a:moveTo>
                    <a:pt x="0" y="0"/>
                  </a:moveTo>
                  <a:lnTo>
                    <a:pt x="2549" y="4358"/>
                  </a:lnTo>
                  <a:lnTo>
                    <a:pt x="4358" y="4358"/>
                  </a:lnTo>
                  <a:lnTo>
                    <a:pt x="69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030A548E-9B7B-FB48-F205-A8512CD44E0F}"/>
              </a:ext>
            </a:extLst>
          </p:cNvPr>
          <p:cNvGrpSpPr/>
          <p:nvPr/>
        </p:nvGrpSpPr>
        <p:grpSpPr>
          <a:xfrm>
            <a:off x="3984939" y="1303338"/>
            <a:ext cx="3762778" cy="3191455"/>
            <a:chOff x="3984939" y="1303338"/>
            <a:chExt cx="3762778" cy="3191455"/>
          </a:xfrm>
        </p:grpSpPr>
        <p:grpSp>
          <p:nvGrpSpPr>
            <p:cNvPr id="2" name="Agrupar 1">
              <a:extLst>
                <a:ext uri="{FF2B5EF4-FFF2-40B4-BE49-F238E27FC236}">
                  <a16:creationId xmlns:a16="http://schemas.microsoft.com/office/drawing/2014/main" id="{2D1C3151-BF08-317D-5B4C-8ECA1E07BA90}"/>
                </a:ext>
              </a:extLst>
            </p:cNvPr>
            <p:cNvGrpSpPr/>
            <p:nvPr/>
          </p:nvGrpSpPr>
          <p:grpSpPr>
            <a:xfrm>
              <a:off x="4786332" y="1303338"/>
              <a:ext cx="2961385" cy="3191455"/>
              <a:chOff x="4786332" y="1303338"/>
              <a:chExt cx="2961385" cy="3191455"/>
            </a:xfrm>
          </p:grpSpPr>
          <p:grpSp>
            <p:nvGrpSpPr>
              <p:cNvPr id="9" name="Google Shape;1609;p47">
                <a:extLst>
                  <a:ext uri="{FF2B5EF4-FFF2-40B4-BE49-F238E27FC236}">
                    <a16:creationId xmlns:a16="http://schemas.microsoft.com/office/drawing/2014/main" id="{7DA499E7-8F7E-088E-D61C-3B3819666378}"/>
                  </a:ext>
                </a:extLst>
              </p:cNvPr>
              <p:cNvGrpSpPr/>
              <p:nvPr/>
            </p:nvGrpSpPr>
            <p:grpSpPr>
              <a:xfrm>
                <a:off x="4786332" y="1303338"/>
                <a:ext cx="1970364" cy="608411"/>
                <a:chOff x="4274300" y="1270275"/>
                <a:chExt cx="3875400" cy="1814825"/>
              </a:xfrm>
            </p:grpSpPr>
            <p:sp>
              <p:nvSpPr>
                <p:cNvPr id="10" name="Google Shape;1610;p47">
                  <a:extLst>
                    <a:ext uri="{FF2B5EF4-FFF2-40B4-BE49-F238E27FC236}">
                      <a16:creationId xmlns:a16="http://schemas.microsoft.com/office/drawing/2014/main" id="{3A27D8B6-D599-749F-4A7B-0D5FECB56A14}"/>
                    </a:ext>
                  </a:extLst>
                </p:cNvPr>
                <p:cNvSpPr/>
                <p:nvPr/>
              </p:nvSpPr>
              <p:spPr>
                <a:xfrm>
                  <a:off x="4274300" y="1270275"/>
                  <a:ext cx="3401700" cy="1463100"/>
                </a:xfrm>
                <a:prstGeom prst="chevron">
                  <a:avLst>
                    <a:gd name="adj" fmla="val 46419"/>
                  </a:avLst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" name="Google Shape;1611;p47">
                  <a:extLst>
                    <a:ext uri="{FF2B5EF4-FFF2-40B4-BE49-F238E27FC236}">
                      <a16:creationId xmlns:a16="http://schemas.microsoft.com/office/drawing/2014/main" id="{956F3978-EA7E-5294-9B59-4F8B4B37C12C}"/>
                    </a:ext>
                  </a:extLst>
                </p:cNvPr>
                <p:cNvSpPr/>
                <p:nvPr/>
              </p:nvSpPr>
              <p:spPr>
                <a:xfrm flipH="1">
                  <a:off x="7013875" y="1270275"/>
                  <a:ext cx="1135825" cy="1814825"/>
                </a:xfrm>
                <a:prstGeom prst="flowChartOffpageConnector">
                  <a:avLst/>
                </a:pr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14" name="CaixaDeTexto 13">
                <a:extLst>
                  <a:ext uri="{FF2B5EF4-FFF2-40B4-BE49-F238E27FC236}">
                    <a16:creationId xmlns:a16="http://schemas.microsoft.com/office/drawing/2014/main" id="{50B6F078-0A51-7788-7E73-ED4525135855}"/>
                  </a:ext>
                </a:extLst>
              </p:cNvPr>
              <p:cNvSpPr txBox="1"/>
              <p:nvPr/>
            </p:nvSpPr>
            <p:spPr>
              <a:xfrm>
                <a:off x="5039732" y="1540138"/>
                <a:ext cx="2707985" cy="29546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>
                  <a:buNone/>
                </a:pPr>
                <a:br>
                  <a:rPr lang="pt-BR" b="0" i="0" dirty="0">
                    <a:solidFill>
                      <a:srgbClr val="403E3B"/>
                    </a:solidFill>
                    <a:effectLst/>
                    <a:latin typeface="Roboto" panose="02000000000000000000" pitchFamily="2" charset="0"/>
                  </a:rPr>
                </a:br>
                <a:br>
                  <a:rPr lang="pt-BR" b="0" i="0" dirty="0">
                    <a:solidFill>
                      <a:srgbClr val="403E3B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nde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?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nda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ind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 err="1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 err="1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ind</a:t>
                </a:r>
                <a:r>
                  <a:rPr lang="pt-BR" sz="1600" b="1" i="0" dirty="0" err="1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ind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nde?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nde?</a:t>
                </a:r>
                <a:b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</a:b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nda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 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o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nd</a:t>
                </a:r>
                <a:r>
                  <a:rPr lang="pt-BR" sz="1600" b="1" i="0" dirty="0">
                    <a:solidFill>
                      <a:schemeClr val="accent5"/>
                    </a:solidFill>
                    <a:effectLst/>
                    <a:latin typeface="Roboto" panose="02000000000000000000" pitchFamily="2" charset="0"/>
                  </a:rPr>
                  <a:t>a</a:t>
                </a:r>
                <a:r>
                  <a:rPr lang="pt-BR" sz="1600" b="0" i="0" dirty="0">
                    <a:solidFill>
                      <a:schemeClr val="tx1"/>
                    </a:solidFill>
                    <a:effectLst/>
                    <a:latin typeface="Roboto" panose="02000000000000000000" pitchFamily="2" charset="0"/>
                  </a:rPr>
                  <a:t>.</a:t>
                </a:r>
              </a:p>
              <a:p>
                <a:pPr algn="r">
                  <a:buNone/>
                </a:pPr>
                <a:r>
                  <a:rPr lang="pt-BR" b="0" i="0" dirty="0">
                    <a:solidFill>
                      <a:srgbClr val="403E3B"/>
                    </a:solidFill>
                    <a:effectLst/>
                    <a:latin typeface="Roboto" panose="02000000000000000000" pitchFamily="2" charset="0"/>
                  </a:rPr>
                  <a:t>M</a:t>
                </a:r>
                <a:r>
                  <a:rPr lang="pt-BR" dirty="0">
                    <a:solidFill>
                      <a:srgbClr val="403E3B"/>
                    </a:solidFill>
                    <a:latin typeface="Roboto" panose="02000000000000000000" pitchFamily="2" charset="0"/>
                  </a:rPr>
                  <a:t>anuel Bandeira</a:t>
                </a:r>
                <a:endParaRPr lang="pt-BR" b="0" i="0" dirty="0">
                  <a:solidFill>
                    <a:srgbClr val="78726C"/>
                  </a:solidFill>
                  <a:effectLst/>
                  <a:latin typeface="Roboto" panose="02000000000000000000" pitchFamily="2" charset="0"/>
                </a:endParaRPr>
              </a:p>
            </p:txBody>
          </p:sp>
        </p:grpSp>
        <p:sp>
          <p:nvSpPr>
            <p:cNvPr id="17" name="Google Shape;561;p28">
              <a:extLst>
                <a:ext uri="{FF2B5EF4-FFF2-40B4-BE49-F238E27FC236}">
                  <a16:creationId xmlns:a16="http://schemas.microsoft.com/office/drawing/2014/main" id="{EEB0E94C-FDB7-EF1B-3400-6565975B95F6}"/>
                </a:ext>
              </a:extLst>
            </p:cNvPr>
            <p:cNvSpPr txBox="1"/>
            <p:nvPr/>
          </p:nvSpPr>
          <p:spPr>
            <a:xfrm>
              <a:off x="3984939" y="1349879"/>
              <a:ext cx="2242639" cy="35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 dirty="0">
                  <a:solidFill>
                    <a:schemeClr val="accent5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 ONDA</a:t>
              </a:r>
              <a:endParaRPr sz="2000" b="1" dirty="0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748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>
          <a:extLst>
            <a:ext uri="{FF2B5EF4-FFF2-40B4-BE49-F238E27FC236}">
              <a16:creationId xmlns:a16="http://schemas.microsoft.com/office/drawing/2014/main" id="{493A0BEE-EF23-B31C-04C6-F3642EF9E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>
            <a:extLst>
              <a:ext uri="{FF2B5EF4-FFF2-40B4-BE49-F238E27FC236}">
                <a16:creationId xmlns:a16="http://schemas.microsoft.com/office/drawing/2014/main" id="{79C2F2B7-F53F-D165-A3B3-FCC245ED2994}"/>
              </a:ext>
            </a:extLst>
          </p:cNvPr>
          <p:cNvGrpSpPr/>
          <p:nvPr/>
        </p:nvGrpSpPr>
        <p:grpSpPr>
          <a:xfrm>
            <a:off x="1470199" y="0"/>
            <a:ext cx="6107120" cy="1160097"/>
            <a:chOff x="1470199" y="0"/>
            <a:chExt cx="6107120" cy="1160097"/>
          </a:xfrm>
        </p:grpSpPr>
        <p:sp>
          <p:nvSpPr>
            <p:cNvPr id="590" name="Google Shape;590;p29">
              <a:extLst>
                <a:ext uri="{FF2B5EF4-FFF2-40B4-BE49-F238E27FC236}">
                  <a16:creationId xmlns:a16="http://schemas.microsoft.com/office/drawing/2014/main" id="{96AE8431-708D-DDBC-9CE8-7C2FB4779D85}"/>
                </a:ext>
              </a:extLst>
            </p:cNvPr>
            <p:cNvSpPr txBox="1"/>
            <p:nvPr/>
          </p:nvSpPr>
          <p:spPr>
            <a:xfrm>
              <a:off x="3415077" y="259307"/>
              <a:ext cx="2716414" cy="43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500" b="1" dirty="0">
                  <a:solidFill>
                    <a:schemeClr val="dk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ONOMATOPEIA</a:t>
              </a:r>
              <a:endParaRPr sz="3500" b="1" dirty="0">
                <a:solidFill>
                  <a:schemeClr val="dk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637" name="Google Shape;637;p29">
              <a:extLst>
                <a:ext uri="{FF2B5EF4-FFF2-40B4-BE49-F238E27FC236}">
                  <a16:creationId xmlns:a16="http://schemas.microsoft.com/office/drawing/2014/main" id="{7D330326-6BCD-7E9D-F4F0-627DDFF1790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360448" y="486310"/>
              <a:ext cx="11124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6C9A30DA-0A22-0ACA-98C3-F5ED6CCB0742}"/>
                </a:ext>
              </a:extLst>
            </p:cNvPr>
            <p:cNvGrpSpPr/>
            <p:nvPr/>
          </p:nvGrpSpPr>
          <p:grpSpPr>
            <a:xfrm>
              <a:off x="1470199" y="0"/>
              <a:ext cx="1328625" cy="1160097"/>
              <a:chOff x="1153940" y="258679"/>
              <a:chExt cx="1551612" cy="1306936"/>
            </a:xfrm>
          </p:grpSpPr>
          <p:sp>
            <p:nvSpPr>
              <p:cNvPr id="638" name="Google Shape;638;p29">
                <a:extLst>
                  <a:ext uri="{FF2B5EF4-FFF2-40B4-BE49-F238E27FC236}">
                    <a16:creationId xmlns:a16="http://schemas.microsoft.com/office/drawing/2014/main" id="{63978E35-1B7B-367E-F76C-D35AFA03150D}"/>
                  </a:ext>
                </a:extLst>
              </p:cNvPr>
              <p:cNvSpPr/>
              <p:nvPr/>
            </p:nvSpPr>
            <p:spPr>
              <a:xfrm>
                <a:off x="1153940" y="335355"/>
                <a:ext cx="620101" cy="639600"/>
              </a:xfrm>
              <a:prstGeom prst="ellipse">
                <a:avLst/>
              </a:prstGeom>
              <a:solidFill>
                <a:schemeClr val="lt1"/>
              </a:solidFill>
              <a:ln w="1905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39" name="Google Shape;639;p29">
                <a:extLst>
                  <a:ext uri="{FF2B5EF4-FFF2-40B4-BE49-F238E27FC236}">
                    <a16:creationId xmlns:a16="http://schemas.microsoft.com/office/drawing/2014/main" id="{5E567CC1-FD3D-1929-F392-DB86DC1DCF18}"/>
                  </a:ext>
                </a:extLst>
              </p:cNvPr>
              <p:cNvGrpSpPr/>
              <p:nvPr/>
            </p:nvGrpSpPr>
            <p:grpSpPr>
              <a:xfrm>
                <a:off x="1260640" y="258679"/>
                <a:ext cx="1444912" cy="1306936"/>
                <a:chOff x="3783807" y="3182643"/>
                <a:chExt cx="1576382" cy="1425852"/>
              </a:xfrm>
            </p:grpSpPr>
            <p:sp>
              <p:nvSpPr>
                <p:cNvPr id="640" name="Google Shape;640;p29">
                  <a:extLst>
                    <a:ext uri="{FF2B5EF4-FFF2-40B4-BE49-F238E27FC236}">
                      <a16:creationId xmlns:a16="http://schemas.microsoft.com/office/drawing/2014/main" id="{9F8DECED-669A-D84C-25E1-BE0DCFF4CBB3}"/>
                    </a:ext>
                  </a:extLst>
                </p:cNvPr>
                <p:cNvSpPr/>
                <p:nvPr/>
              </p:nvSpPr>
              <p:spPr>
                <a:xfrm>
                  <a:off x="3939275" y="3353850"/>
                  <a:ext cx="1320400" cy="1019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816" h="40795" extrusionOk="0">
                      <a:moveTo>
                        <a:pt x="4733" y="4259"/>
                      </a:moveTo>
                      <a:lnTo>
                        <a:pt x="4827" y="7951"/>
                      </a:lnTo>
                      <a:lnTo>
                        <a:pt x="2556" y="16659"/>
                      </a:lnTo>
                      <a:lnTo>
                        <a:pt x="757" y="25651"/>
                      </a:lnTo>
                      <a:lnTo>
                        <a:pt x="0" y="31425"/>
                      </a:lnTo>
                      <a:lnTo>
                        <a:pt x="663" y="32939"/>
                      </a:lnTo>
                      <a:lnTo>
                        <a:pt x="757" y="33886"/>
                      </a:lnTo>
                      <a:lnTo>
                        <a:pt x="6720" y="33507"/>
                      </a:lnTo>
                      <a:lnTo>
                        <a:pt x="11264" y="33696"/>
                      </a:lnTo>
                      <a:lnTo>
                        <a:pt x="16280" y="34264"/>
                      </a:lnTo>
                      <a:lnTo>
                        <a:pt x="20256" y="35021"/>
                      </a:lnTo>
                      <a:lnTo>
                        <a:pt x="21675" y="35873"/>
                      </a:lnTo>
                      <a:lnTo>
                        <a:pt x="23474" y="35211"/>
                      </a:lnTo>
                      <a:lnTo>
                        <a:pt x="24326" y="35873"/>
                      </a:lnTo>
                      <a:lnTo>
                        <a:pt x="25367" y="36725"/>
                      </a:lnTo>
                      <a:lnTo>
                        <a:pt x="27544" y="36915"/>
                      </a:lnTo>
                      <a:lnTo>
                        <a:pt x="32939" y="37672"/>
                      </a:lnTo>
                      <a:lnTo>
                        <a:pt x="45339" y="40795"/>
                      </a:lnTo>
                      <a:lnTo>
                        <a:pt x="50261" y="25651"/>
                      </a:lnTo>
                      <a:lnTo>
                        <a:pt x="52816" y="18741"/>
                      </a:lnTo>
                      <a:lnTo>
                        <a:pt x="51964" y="15807"/>
                      </a:lnTo>
                      <a:lnTo>
                        <a:pt x="49125" y="14387"/>
                      </a:lnTo>
                      <a:lnTo>
                        <a:pt x="49882" y="12494"/>
                      </a:lnTo>
                      <a:lnTo>
                        <a:pt x="46758" y="11453"/>
                      </a:lnTo>
                      <a:lnTo>
                        <a:pt x="45244" y="11453"/>
                      </a:lnTo>
                      <a:lnTo>
                        <a:pt x="46569" y="7951"/>
                      </a:lnTo>
                      <a:lnTo>
                        <a:pt x="41363" y="6720"/>
                      </a:lnTo>
                      <a:lnTo>
                        <a:pt x="37104" y="6720"/>
                      </a:lnTo>
                      <a:lnTo>
                        <a:pt x="33791" y="7478"/>
                      </a:lnTo>
                      <a:lnTo>
                        <a:pt x="29058" y="9276"/>
                      </a:lnTo>
                      <a:lnTo>
                        <a:pt x="28017" y="10317"/>
                      </a:lnTo>
                      <a:lnTo>
                        <a:pt x="25935" y="7194"/>
                      </a:lnTo>
                      <a:lnTo>
                        <a:pt x="24231" y="5869"/>
                      </a:lnTo>
                      <a:lnTo>
                        <a:pt x="18741" y="2177"/>
                      </a:lnTo>
                      <a:lnTo>
                        <a:pt x="12589" y="0"/>
                      </a:lnTo>
                      <a:lnTo>
                        <a:pt x="11453" y="3881"/>
                      </a:lnTo>
                      <a:lnTo>
                        <a:pt x="8140" y="2840"/>
                      </a:lnTo>
                      <a:lnTo>
                        <a:pt x="7478" y="5395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grpSp>
              <p:nvGrpSpPr>
                <p:cNvPr id="641" name="Google Shape;641;p29">
                  <a:extLst>
                    <a:ext uri="{FF2B5EF4-FFF2-40B4-BE49-F238E27FC236}">
                      <a16:creationId xmlns:a16="http://schemas.microsoft.com/office/drawing/2014/main" id="{CC6ECD18-753B-2A03-3D5C-71C1AFCA4E66}"/>
                    </a:ext>
                  </a:extLst>
                </p:cNvPr>
                <p:cNvGrpSpPr/>
                <p:nvPr/>
              </p:nvGrpSpPr>
              <p:grpSpPr>
                <a:xfrm rot="1282613">
                  <a:off x="3926325" y="3382708"/>
                  <a:ext cx="1291346" cy="1025722"/>
                  <a:chOff x="2237150" y="3260375"/>
                  <a:chExt cx="1291350" cy="1025725"/>
                </a:xfrm>
              </p:grpSpPr>
              <p:sp>
                <p:nvSpPr>
                  <p:cNvPr id="642" name="Google Shape;642;p29">
                    <a:extLst>
                      <a:ext uri="{FF2B5EF4-FFF2-40B4-BE49-F238E27FC236}">
                        <a16:creationId xmlns:a16="http://schemas.microsoft.com/office/drawing/2014/main" id="{5D6C87DA-96EA-1CA2-2D95-1A83916C0A0F}"/>
                      </a:ext>
                    </a:extLst>
                  </p:cNvPr>
                  <p:cNvSpPr/>
                  <p:nvPr/>
                </p:nvSpPr>
                <p:spPr>
                  <a:xfrm>
                    <a:off x="2237150" y="3260375"/>
                    <a:ext cx="1291350" cy="1025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654" h="41029" extrusionOk="0">
                        <a:moveTo>
                          <a:pt x="48876" y="6195"/>
                        </a:moveTo>
                        <a:cubicBezTo>
                          <a:pt x="49276" y="6794"/>
                          <a:pt x="49735" y="7414"/>
                          <a:pt x="49975" y="8053"/>
                        </a:cubicBezTo>
                        <a:cubicBezTo>
                          <a:pt x="49975" y="8053"/>
                          <a:pt x="49995" y="8113"/>
                          <a:pt x="49995" y="8253"/>
                        </a:cubicBezTo>
                        <a:cubicBezTo>
                          <a:pt x="49995" y="8413"/>
                          <a:pt x="50035" y="8613"/>
                          <a:pt x="50035" y="8792"/>
                        </a:cubicBezTo>
                        <a:cubicBezTo>
                          <a:pt x="50095" y="10171"/>
                          <a:pt x="50155" y="11510"/>
                          <a:pt x="50195" y="12869"/>
                        </a:cubicBezTo>
                        <a:cubicBezTo>
                          <a:pt x="50375" y="16985"/>
                          <a:pt x="50535" y="21141"/>
                          <a:pt x="50735" y="25257"/>
                        </a:cubicBezTo>
                        <a:cubicBezTo>
                          <a:pt x="50795" y="26976"/>
                          <a:pt x="50894" y="28734"/>
                          <a:pt x="50994" y="30453"/>
                        </a:cubicBezTo>
                        <a:cubicBezTo>
                          <a:pt x="50635" y="30153"/>
                          <a:pt x="50235" y="29853"/>
                          <a:pt x="49895" y="29494"/>
                        </a:cubicBezTo>
                        <a:cubicBezTo>
                          <a:pt x="49696" y="21741"/>
                          <a:pt x="48557" y="13988"/>
                          <a:pt x="48876" y="6195"/>
                        </a:cubicBezTo>
                        <a:close/>
                        <a:moveTo>
                          <a:pt x="47673" y="5433"/>
                        </a:moveTo>
                        <a:cubicBezTo>
                          <a:pt x="47896" y="5433"/>
                          <a:pt x="48117" y="5450"/>
                          <a:pt x="48337" y="5495"/>
                        </a:cubicBezTo>
                        <a:cubicBezTo>
                          <a:pt x="47897" y="13468"/>
                          <a:pt x="49096" y="21401"/>
                          <a:pt x="49296" y="29354"/>
                        </a:cubicBezTo>
                        <a:cubicBezTo>
                          <a:pt x="45399" y="29913"/>
                          <a:pt x="41463" y="30133"/>
                          <a:pt x="37567" y="30693"/>
                        </a:cubicBezTo>
                        <a:cubicBezTo>
                          <a:pt x="36487" y="30852"/>
                          <a:pt x="35408" y="31012"/>
                          <a:pt x="34349" y="31272"/>
                        </a:cubicBezTo>
                        <a:cubicBezTo>
                          <a:pt x="38206" y="29673"/>
                          <a:pt x="42442" y="28874"/>
                          <a:pt x="46578" y="28774"/>
                        </a:cubicBezTo>
                        <a:cubicBezTo>
                          <a:pt x="46778" y="28774"/>
                          <a:pt x="46878" y="28594"/>
                          <a:pt x="46858" y="28395"/>
                        </a:cubicBezTo>
                        <a:cubicBezTo>
                          <a:pt x="45599" y="20861"/>
                          <a:pt x="45379" y="13268"/>
                          <a:pt x="45579" y="5635"/>
                        </a:cubicBezTo>
                        <a:cubicBezTo>
                          <a:pt x="46314" y="5590"/>
                          <a:pt x="47003" y="5433"/>
                          <a:pt x="47673" y="5433"/>
                        </a:cubicBezTo>
                        <a:close/>
                        <a:moveTo>
                          <a:pt x="43744" y="3448"/>
                        </a:moveTo>
                        <a:cubicBezTo>
                          <a:pt x="44211" y="3448"/>
                          <a:pt x="44679" y="3470"/>
                          <a:pt x="45140" y="3497"/>
                        </a:cubicBezTo>
                        <a:cubicBezTo>
                          <a:pt x="44800" y="11770"/>
                          <a:pt x="44960" y="20042"/>
                          <a:pt x="46279" y="28195"/>
                        </a:cubicBezTo>
                        <a:cubicBezTo>
                          <a:pt x="40943" y="28375"/>
                          <a:pt x="35488" y="29693"/>
                          <a:pt x="30813" y="32351"/>
                        </a:cubicBezTo>
                        <a:cubicBezTo>
                          <a:pt x="34250" y="29094"/>
                          <a:pt x="39145" y="27695"/>
                          <a:pt x="43781" y="27475"/>
                        </a:cubicBezTo>
                        <a:cubicBezTo>
                          <a:pt x="44081" y="27456"/>
                          <a:pt x="44141" y="27076"/>
                          <a:pt x="43961" y="26916"/>
                        </a:cubicBezTo>
                        <a:cubicBezTo>
                          <a:pt x="43981" y="26876"/>
                          <a:pt x="43981" y="26836"/>
                          <a:pt x="43961" y="26756"/>
                        </a:cubicBezTo>
                        <a:cubicBezTo>
                          <a:pt x="42002" y="19263"/>
                          <a:pt x="41443" y="11570"/>
                          <a:pt x="41063" y="3837"/>
                        </a:cubicBezTo>
                        <a:cubicBezTo>
                          <a:pt x="41922" y="3533"/>
                          <a:pt x="42833" y="3448"/>
                          <a:pt x="43744" y="3448"/>
                        </a:cubicBezTo>
                        <a:close/>
                        <a:moveTo>
                          <a:pt x="40344" y="580"/>
                        </a:moveTo>
                        <a:cubicBezTo>
                          <a:pt x="40384" y="1579"/>
                          <a:pt x="40444" y="2598"/>
                          <a:pt x="40484" y="3597"/>
                        </a:cubicBezTo>
                        <a:lnTo>
                          <a:pt x="40484" y="3697"/>
                        </a:lnTo>
                        <a:cubicBezTo>
                          <a:pt x="40864" y="11490"/>
                          <a:pt x="41443" y="19343"/>
                          <a:pt x="43401" y="26896"/>
                        </a:cubicBezTo>
                        <a:cubicBezTo>
                          <a:pt x="38246" y="27196"/>
                          <a:pt x="32791" y="28974"/>
                          <a:pt x="29374" y="33030"/>
                        </a:cubicBezTo>
                        <a:cubicBezTo>
                          <a:pt x="26916" y="25158"/>
                          <a:pt x="24958" y="17165"/>
                          <a:pt x="24358" y="8912"/>
                        </a:cubicBezTo>
                        <a:cubicBezTo>
                          <a:pt x="26117" y="6395"/>
                          <a:pt x="28814" y="4097"/>
                          <a:pt x="31552" y="2578"/>
                        </a:cubicBezTo>
                        <a:cubicBezTo>
                          <a:pt x="34150" y="1119"/>
                          <a:pt x="37387" y="600"/>
                          <a:pt x="40344" y="580"/>
                        </a:cubicBezTo>
                        <a:close/>
                        <a:moveTo>
                          <a:pt x="9465" y="5090"/>
                        </a:moveTo>
                        <a:cubicBezTo>
                          <a:pt x="14537" y="5090"/>
                          <a:pt x="19784" y="5614"/>
                          <a:pt x="23779" y="9012"/>
                        </a:cubicBezTo>
                        <a:cubicBezTo>
                          <a:pt x="24378" y="17245"/>
                          <a:pt x="26317" y="25198"/>
                          <a:pt x="28774" y="33070"/>
                        </a:cubicBezTo>
                        <a:cubicBezTo>
                          <a:pt x="27096" y="32231"/>
                          <a:pt x="25239" y="31959"/>
                          <a:pt x="23329" y="31959"/>
                        </a:cubicBezTo>
                        <a:cubicBezTo>
                          <a:pt x="20511" y="31959"/>
                          <a:pt x="17580" y="32552"/>
                          <a:pt x="14947" y="32791"/>
                        </a:cubicBezTo>
                        <a:cubicBezTo>
                          <a:pt x="13848" y="32891"/>
                          <a:pt x="12789" y="32990"/>
                          <a:pt x="11690" y="33070"/>
                        </a:cubicBezTo>
                        <a:lnTo>
                          <a:pt x="10491" y="33150"/>
                        </a:lnTo>
                        <a:cubicBezTo>
                          <a:pt x="10347" y="33150"/>
                          <a:pt x="10124" y="33129"/>
                          <a:pt x="9926" y="33129"/>
                        </a:cubicBezTo>
                        <a:cubicBezTo>
                          <a:pt x="9793" y="33129"/>
                          <a:pt x="9672" y="33138"/>
                          <a:pt x="9592" y="33170"/>
                        </a:cubicBezTo>
                        <a:lnTo>
                          <a:pt x="9572" y="33170"/>
                        </a:lnTo>
                        <a:cubicBezTo>
                          <a:pt x="9532" y="33110"/>
                          <a:pt x="9532" y="33050"/>
                          <a:pt x="9512" y="32990"/>
                        </a:cubicBezTo>
                        <a:cubicBezTo>
                          <a:pt x="9472" y="32651"/>
                          <a:pt x="9392" y="32291"/>
                          <a:pt x="9332" y="31951"/>
                        </a:cubicBezTo>
                        <a:cubicBezTo>
                          <a:pt x="8313" y="25457"/>
                          <a:pt x="7514" y="18923"/>
                          <a:pt x="6834" y="12389"/>
                        </a:cubicBezTo>
                        <a:cubicBezTo>
                          <a:pt x="6675" y="10771"/>
                          <a:pt x="6515" y="9132"/>
                          <a:pt x="6415" y="7514"/>
                        </a:cubicBezTo>
                        <a:cubicBezTo>
                          <a:pt x="6375" y="6794"/>
                          <a:pt x="6215" y="5895"/>
                          <a:pt x="6375" y="5136"/>
                        </a:cubicBezTo>
                        <a:cubicBezTo>
                          <a:pt x="7389" y="5112"/>
                          <a:pt x="8423" y="5090"/>
                          <a:pt x="9465" y="5090"/>
                        </a:cubicBezTo>
                        <a:close/>
                        <a:moveTo>
                          <a:pt x="9470" y="33181"/>
                        </a:moveTo>
                        <a:cubicBezTo>
                          <a:pt x="9476" y="33181"/>
                          <a:pt x="9485" y="33184"/>
                          <a:pt x="9492" y="33190"/>
                        </a:cubicBezTo>
                        <a:cubicBezTo>
                          <a:pt x="9452" y="33190"/>
                          <a:pt x="9456" y="33181"/>
                          <a:pt x="9470" y="33181"/>
                        </a:cubicBezTo>
                        <a:close/>
                        <a:moveTo>
                          <a:pt x="49536" y="29893"/>
                        </a:moveTo>
                        <a:cubicBezTo>
                          <a:pt x="49895" y="30313"/>
                          <a:pt x="50375" y="30613"/>
                          <a:pt x="50795" y="30992"/>
                        </a:cubicBezTo>
                        <a:cubicBezTo>
                          <a:pt x="49196" y="31332"/>
                          <a:pt x="47577" y="31412"/>
                          <a:pt x="45979" y="31552"/>
                        </a:cubicBezTo>
                        <a:cubicBezTo>
                          <a:pt x="44081" y="31732"/>
                          <a:pt x="42202" y="31971"/>
                          <a:pt x="40344" y="32231"/>
                        </a:cubicBezTo>
                        <a:cubicBezTo>
                          <a:pt x="37207" y="32651"/>
                          <a:pt x="34170" y="33070"/>
                          <a:pt x="31252" y="34289"/>
                        </a:cubicBezTo>
                        <a:cubicBezTo>
                          <a:pt x="30913" y="34109"/>
                          <a:pt x="30553" y="33970"/>
                          <a:pt x="30173" y="33890"/>
                        </a:cubicBezTo>
                        <a:cubicBezTo>
                          <a:pt x="30813" y="33450"/>
                          <a:pt x="31452" y="32971"/>
                          <a:pt x="32191" y="32611"/>
                        </a:cubicBezTo>
                        <a:cubicBezTo>
                          <a:pt x="34050" y="31752"/>
                          <a:pt x="36148" y="31492"/>
                          <a:pt x="38146" y="31192"/>
                        </a:cubicBezTo>
                        <a:cubicBezTo>
                          <a:pt x="41943" y="30653"/>
                          <a:pt x="45759" y="30473"/>
                          <a:pt x="49536" y="29893"/>
                        </a:cubicBezTo>
                        <a:close/>
                        <a:moveTo>
                          <a:pt x="5915" y="9172"/>
                        </a:moveTo>
                        <a:cubicBezTo>
                          <a:pt x="5995" y="9871"/>
                          <a:pt x="6075" y="10511"/>
                          <a:pt x="6115" y="11190"/>
                        </a:cubicBezTo>
                        <a:cubicBezTo>
                          <a:pt x="6495" y="14907"/>
                          <a:pt x="6934" y="18624"/>
                          <a:pt x="7414" y="22340"/>
                        </a:cubicBezTo>
                        <a:cubicBezTo>
                          <a:pt x="7813" y="25417"/>
                          <a:pt x="8213" y="28515"/>
                          <a:pt x="8693" y="31592"/>
                        </a:cubicBezTo>
                        <a:cubicBezTo>
                          <a:pt x="8773" y="32131"/>
                          <a:pt x="8733" y="32971"/>
                          <a:pt x="9012" y="33450"/>
                        </a:cubicBezTo>
                        <a:cubicBezTo>
                          <a:pt x="9160" y="33712"/>
                          <a:pt x="9552" y="33793"/>
                          <a:pt x="10004" y="33793"/>
                        </a:cubicBezTo>
                        <a:cubicBezTo>
                          <a:pt x="10654" y="33793"/>
                          <a:pt x="11428" y="33625"/>
                          <a:pt x="11770" y="33590"/>
                        </a:cubicBezTo>
                        <a:cubicBezTo>
                          <a:pt x="14288" y="33410"/>
                          <a:pt x="16805" y="33170"/>
                          <a:pt x="19323" y="32871"/>
                        </a:cubicBezTo>
                        <a:cubicBezTo>
                          <a:pt x="20660" y="32708"/>
                          <a:pt x="22074" y="32550"/>
                          <a:pt x="23475" y="32550"/>
                        </a:cubicBezTo>
                        <a:cubicBezTo>
                          <a:pt x="24649" y="32550"/>
                          <a:pt x="25814" y="32661"/>
                          <a:pt x="26916" y="32971"/>
                        </a:cubicBezTo>
                        <a:cubicBezTo>
                          <a:pt x="26179" y="32898"/>
                          <a:pt x="25440" y="32865"/>
                          <a:pt x="24701" y="32865"/>
                        </a:cubicBezTo>
                        <a:cubicBezTo>
                          <a:pt x="19093" y="32865"/>
                          <a:pt x="13463" y="34787"/>
                          <a:pt x="8113" y="36287"/>
                        </a:cubicBezTo>
                        <a:cubicBezTo>
                          <a:pt x="7414" y="34269"/>
                          <a:pt x="6714" y="32251"/>
                          <a:pt x="6195" y="30173"/>
                        </a:cubicBezTo>
                        <a:cubicBezTo>
                          <a:pt x="5615" y="27895"/>
                          <a:pt x="5276" y="25577"/>
                          <a:pt x="4976" y="23279"/>
                        </a:cubicBezTo>
                        <a:cubicBezTo>
                          <a:pt x="4377" y="18663"/>
                          <a:pt x="3797" y="14008"/>
                          <a:pt x="3218" y="9392"/>
                        </a:cubicBezTo>
                        <a:lnTo>
                          <a:pt x="5915" y="9172"/>
                        </a:lnTo>
                        <a:close/>
                        <a:moveTo>
                          <a:pt x="2978" y="12029"/>
                        </a:moveTo>
                        <a:cubicBezTo>
                          <a:pt x="3437" y="15906"/>
                          <a:pt x="3917" y="19762"/>
                          <a:pt x="4417" y="23619"/>
                        </a:cubicBezTo>
                        <a:cubicBezTo>
                          <a:pt x="4696" y="25757"/>
                          <a:pt x="5016" y="27895"/>
                          <a:pt x="5516" y="29973"/>
                        </a:cubicBezTo>
                        <a:cubicBezTo>
                          <a:pt x="6095" y="32271"/>
                          <a:pt x="6874" y="34489"/>
                          <a:pt x="7634" y="36747"/>
                        </a:cubicBezTo>
                        <a:cubicBezTo>
                          <a:pt x="7685" y="36866"/>
                          <a:pt x="7793" y="36956"/>
                          <a:pt x="7922" y="36956"/>
                        </a:cubicBezTo>
                        <a:cubicBezTo>
                          <a:pt x="7946" y="36956"/>
                          <a:pt x="7969" y="36953"/>
                          <a:pt x="7993" y="36947"/>
                        </a:cubicBezTo>
                        <a:cubicBezTo>
                          <a:pt x="11910" y="35848"/>
                          <a:pt x="16026" y="34469"/>
                          <a:pt x="20182" y="33810"/>
                        </a:cubicBezTo>
                        <a:lnTo>
                          <a:pt x="20182" y="33810"/>
                        </a:lnTo>
                        <a:cubicBezTo>
                          <a:pt x="15327" y="34969"/>
                          <a:pt x="10611" y="37167"/>
                          <a:pt x="5935" y="38685"/>
                        </a:cubicBezTo>
                        <a:cubicBezTo>
                          <a:pt x="4816" y="34129"/>
                          <a:pt x="3877" y="29474"/>
                          <a:pt x="3138" y="24798"/>
                        </a:cubicBezTo>
                        <a:cubicBezTo>
                          <a:pt x="2798" y="22420"/>
                          <a:pt x="2538" y="20062"/>
                          <a:pt x="2219" y="17664"/>
                        </a:cubicBezTo>
                        <a:cubicBezTo>
                          <a:pt x="1979" y="15786"/>
                          <a:pt x="1599" y="13968"/>
                          <a:pt x="780" y="12269"/>
                        </a:cubicBezTo>
                        <a:cubicBezTo>
                          <a:pt x="1499" y="12109"/>
                          <a:pt x="2219" y="12029"/>
                          <a:pt x="2978" y="12029"/>
                        </a:cubicBezTo>
                        <a:close/>
                        <a:moveTo>
                          <a:pt x="25989" y="33694"/>
                        </a:moveTo>
                        <a:cubicBezTo>
                          <a:pt x="26893" y="33694"/>
                          <a:pt x="27801" y="33755"/>
                          <a:pt x="28715" y="33890"/>
                        </a:cubicBezTo>
                        <a:cubicBezTo>
                          <a:pt x="28195" y="33990"/>
                          <a:pt x="27755" y="34269"/>
                          <a:pt x="27416" y="34769"/>
                        </a:cubicBezTo>
                        <a:cubicBezTo>
                          <a:pt x="26941" y="34656"/>
                          <a:pt x="26447" y="34610"/>
                          <a:pt x="25945" y="34610"/>
                        </a:cubicBezTo>
                        <a:cubicBezTo>
                          <a:pt x="25032" y="34610"/>
                          <a:pt x="24097" y="34761"/>
                          <a:pt x="23220" y="34929"/>
                        </a:cubicBezTo>
                        <a:cubicBezTo>
                          <a:pt x="21121" y="35288"/>
                          <a:pt x="19063" y="35928"/>
                          <a:pt x="17025" y="36567"/>
                        </a:cubicBezTo>
                        <a:cubicBezTo>
                          <a:pt x="13768" y="37646"/>
                          <a:pt x="10451" y="38845"/>
                          <a:pt x="7394" y="40384"/>
                        </a:cubicBezTo>
                        <a:cubicBezTo>
                          <a:pt x="7114" y="39924"/>
                          <a:pt x="6794" y="39525"/>
                          <a:pt x="6395" y="39185"/>
                        </a:cubicBezTo>
                        <a:cubicBezTo>
                          <a:pt x="12739" y="37123"/>
                          <a:pt x="19238" y="33694"/>
                          <a:pt x="25989" y="33694"/>
                        </a:cubicBezTo>
                        <a:close/>
                        <a:moveTo>
                          <a:pt x="40584" y="0"/>
                        </a:moveTo>
                        <a:cubicBezTo>
                          <a:pt x="37427" y="0"/>
                          <a:pt x="33990" y="520"/>
                          <a:pt x="31212" y="2079"/>
                        </a:cubicBezTo>
                        <a:cubicBezTo>
                          <a:pt x="28495" y="3597"/>
                          <a:pt x="25797" y="5895"/>
                          <a:pt x="23939" y="8473"/>
                        </a:cubicBezTo>
                        <a:cubicBezTo>
                          <a:pt x="19880" y="5145"/>
                          <a:pt x="14687" y="4547"/>
                          <a:pt x="9592" y="4547"/>
                        </a:cubicBezTo>
                        <a:cubicBezTo>
                          <a:pt x="8416" y="4547"/>
                          <a:pt x="7246" y="4579"/>
                          <a:pt x="6095" y="4616"/>
                        </a:cubicBezTo>
                        <a:cubicBezTo>
                          <a:pt x="6035" y="4616"/>
                          <a:pt x="5995" y="4656"/>
                          <a:pt x="5955" y="4656"/>
                        </a:cubicBezTo>
                        <a:cubicBezTo>
                          <a:pt x="5895" y="4676"/>
                          <a:pt x="5835" y="4756"/>
                          <a:pt x="5815" y="4816"/>
                        </a:cubicBezTo>
                        <a:cubicBezTo>
                          <a:pt x="5635" y="5495"/>
                          <a:pt x="5735" y="6275"/>
                          <a:pt x="5775" y="6954"/>
                        </a:cubicBezTo>
                        <a:cubicBezTo>
                          <a:pt x="5795" y="7494"/>
                          <a:pt x="5835" y="8053"/>
                          <a:pt x="5875" y="8593"/>
                        </a:cubicBezTo>
                        <a:cubicBezTo>
                          <a:pt x="4876" y="8673"/>
                          <a:pt x="3897" y="8772"/>
                          <a:pt x="2898" y="8852"/>
                        </a:cubicBezTo>
                        <a:cubicBezTo>
                          <a:pt x="2738" y="8852"/>
                          <a:pt x="2598" y="8972"/>
                          <a:pt x="2598" y="9152"/>
                        </a:cubicBezTo>
                        <a:cubicBezTo>
                          <a:pt x="2698" y="9911"/>
                          <a:pt x="2798" y="10711"/>
                          <a:pt x="2898" y="11490"/>
                        </a:cubicBezTo>
                        <a:cubicBezTo>
                          <a:pt x="1999" y="11490"/>
                          <a:pt x="1120" y="11590"/>
                          <a:pt x="240" y="11790"/>
                        </a:cubicBezTo>
                        <a:cubicBezTo>
                          <a:pt x="41" y="11850"/>
                          <a:pt x="1" y="12069"/>
                          <a:pt x="81" y="12209"/>
                        </a:cubicBezTo>
                        <a:cubicBezTo>
                          <a:pt x="1120" y="14208"/>
                          <a:pt x="1499" y="16445"/>
                          <a:pt x="1739" y="18663"/>
                        </a:cubicBezTo>
                        <a:cubicBezTo>
                          <a:pt x="1999" y="20881"/>
                          <a:pt x="2279" y="23099"/>
                          <a:pt x="2618" y="25297"/>
                        </a:cubicBezTo>
                        <a:cubicBezTo>
                          <a:pt x="3338" y="29953"/>
                          <a:pt x="4297" y="34569"/>
                          <a:pt x="5476" y="39125"/>
                        </a:cubicBezTo>
                        <a:cubicBezTo>
                          <a:pt x="5496" y="39185"/>
                          <a:pt x="5516" y="39245"/>
                          <a:pt x="5596" y="39265"/>
                        </a:cubicBezTo>
                        <a:lnTo>
                          <a:pt x="5615" y="39285"/>
                        </a:lnTo>
                        <a:cubicBezTo>
                          <a:pt x="6235" y="39724"/>
                          <a:pt x="6675" y="40184"/>
                          <a:pt x="7014" y="40883"/>
                        </a:cubicBezTo>
                        <a:cubicBezTo>
                          <a:pt x="7064" y="40984"/>
                          <a:pt x="7162" y="41029"/>
                          <a:pt x="7257" y="41029"/>
                        </a:cubicBezTo>
                        <a:cubicBezTo>
                          <a:pt x="7314" y="41029"/>
                          <a:pt x="7369" y="41013"/>
                          <a:pt x="7414" y="40983"/>
                        </a:cubicBezTo>
                        <a:cubicBezTo>
                          <a:pt x="10451" y="39465"/>
                          <a:pt x="13728" y="38266"/>
                          <a:pt x="16985" y="37187"/>
                        </a:cubicBezTo>
                        <a:cubicBezTo>
                          <a:pt x="18923" y="36547"/>
                          <a:pt x="20882" y="35968"/>
                          <a:pt x="22900" y="35548"/>
                        </a:cubicBezTo>
                        <a:cubicBezTo>
                          <a:pt x="23855" y="35352"/>
                          <a:pt x="24914" y="35147"/>
                          <a:pt x="25941" y="35147"/>
                        </a:cubicBezTo>
                        <a:cubicBezTo>
                          <a:pt x="26481" y="35147"/>
                          <a:pt x="27013" y="35204"/>
                          <a:pt x="27516" y="35348"/>
                        </a:cubicBezTo>
                        <a:lnTo>
                          <a:pt x="27616" y="35348"/>
                        </a:lnTo>
                        <a:cubicBezTo>
                          <a:pt x="27715" y="35348"/>
                          <a:pt x="27795" y="35328"/>
                          <a:pt x="27875" y="35188"/>
                        </a:cubicBezTo>
                        <a:cubicBezTo>
                          <a:pt x="28188" y="34562"/>
                          <a:pt x="28767" y="34329"/>
                          <a:pt x="29386" y="34329"/>
                        </a:cubicBezTo>
                        <a:cubicBezTo>
                          <a:pt x="29993" y="34329"/>
                          <a:pt x="30638" y="34552"/>
                          <a:pt x="31112" y="34849"/>
                        </a:cubicBezTo>
                        <a:cubicBezTo>
                          <a:pt x="31155" y="34883"/>
                          <a:pt x="31197" y="34895"/>
                          <a:pt x="31238" y="34895"/>
                        </a:cubicBezTo>
                        <a:cubicBezTo>
                          <a:pt x="31293" y="34895"/>
                          <a:pt x="31346" y="34872"/>
                          <a:pt x="31392" y="34849"/>
                        </a:cubicBezTo>
                        <a:cubicBezTo>
                          <a:pt x="34389" y="33550"/>
                          <a:pt x="37606" y="33150"/>
                          <a:pt x="40804" y="32731"/>
                        </a:cubicBezTo>
                        <a:cubicBezTo>
                          <a:pt x="42702" y="32471"/>
                          <a:pt x="44600" y="32231"/>
                          <a:pt x="46518" y="32051"/>
                        </a:cubicBezTo>
                        <a:cubicBezTo>
                          <a:pt x="48177" y="31891"/>
                          <a:pt x="49815" y="31792"/>
                          <a:pt x="51454" y="31452"/>
                        </a:cubicBezTo>
                        <a:cubicBezTo>
                          <a:pt x="51474" y="31452"/>
                          <a:pt x="51494" y="31432"/>
                          <a:pt x="51514" y="31432"/>
                        </a:cubicBezTo>
                        <a:cubicBezTo>
                          <a:pt x="51594" y="31392"/>
                          <a:pt x="51654" y="31332"/>
                          <a:pt x="51634" y="31192"/>
                        </a:cubicBezTo>
                        <a:cubicBezTo>
                          <a:pt x="51134" y="23779"/>
                          <a:pt x="50954" y="16346"/>
                          <a:pt x="50635" y="8892"/>
                        </a:cubicBezTo>
                        <a:cubicBezTo>
                          <a:pt x="50595" y="8593"/>
                          <a:pt x="50655" y="8193"/>
                          <a:pt x="50575" y="7913"/>
                        </a:cubicBezTo>
                        <a:cubicBezTo>
                          <a:pt x="50495" y="7673"/>
                          <a:pt x="50275" y="7414"/>
                          <a:pt x="50135" y="7194"/>
                        </a:cubicBezTo>
                        <a:cubicBezTo>
                          <a:pt x="49696" y="6514"/>
                          <a:pt x="49276" y="5815"/>
                          <a:pt x="48876" y="5116"/>
                        </a:cubicBezTo>
                        <a:lnTo>
                          <a:pt x="48856" y="5096"/>
                        </a:lnTo>
                        <a:cubicBezTo>
                          <a:pt x="48796" y="5056"/>
                          <a:pt x="48756" y="4996"/>
                          <a:pt x="48676" y="4996"/>
                        </a:cubicBezTo>
                        <a:cubicBezTo>
                          <a:pt x="48357" y="4900"/>
                          <a:pt x="48035" y="4865"/>
                          <a:pt x="47712" y="4865"/>
                        </a:cubicBezTo>
                        <a:cubicBezTo>
                          <a:pt x="47025" y="4865"/>
                          <a:pt x="46332" y="5021"/>
                          <a:pt x="45639" y="5076"/>
                        </a:cubicBezTo>
                        <a:cubicBezTo>
                          <a:pt x="45659" y="4476"/>
                          <a:pt x="45679" y="3857"/>
                          <a:pt x="45699" y="3257"/>
                        </a:cubicBezTo>
                        <a:cubicBezTo>
                          <a:pt x="45699" y="3078"/>
                          <a:pt x="45559" y="2978"/>
                          <a:pt x="45399" y="2958"/>
                        </a:cubicBezTo>
                        <a:cubicBezTo>
                          <a:pt x="44853" y="2920"/>
                          <a:pt x="44296" y="2889"/>
                          <a:pt x="43739" y="2889"/>
                        </a:cubicBezTo>
                        <a:cubicBezTo>
                          <a:pt x="42808" y="2889"/>
                          <a:pt x="41879" y="2977"/>
                          <a:pt x="41003" y="3277"/>
                        </a:cubicBezTo>
                        <a:cubicBezTo>
                          <a:pt x="40963" y="2278"/>
                          <a:pt x="40903" y="1279"/>
                          <a:pt x="40883" y="300"/>
                        </a:cubicBezTo>
                        <a:cubicBezTo>
                          <a:pt x="40883" y="260"/>
                          <a:pt x="40864" y="200"/>
                          <a:pt x="40844" y="160"/>
                        </a:cubicBezTo>
                        <a:cubicBezTo>
                          <a:pt x="40784" y="80"/>
                          <a:pt x="40704" y="0"/>
                          <a:pt x="40584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" name="Google Shape;643;p29">
                    <a:extLst>
                      <a:ext uri="{FF2B5EF4-FFF2-40B4-BE49-F238E27FC236}">
                        <a16:creationId xmlns:a16="http://schemas.microsoft.com/office/drawing/2014/main" id="{025F649B-155A-18BD-614C-797CD57500D8}"/>
                      </a:ext>
                    </a:extLst>
                  </p:cNvPr>
                  <p:cNvSpPr/>
                  <p:nvPr/>
                </p:nvSpPr>
                <p:spPr>
                  <a:xfrm>
                    <a:off x="2470050" y="3489475"/>
                    <a:ext cx="302950" cy="761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118" h="3044" extrusionOk="0">
                        <a:moveTo>
                          <a:pt x="3011" y="1"/>
                        </a:moveTo>
                        <a:cubicBezTo>
                          <a:pt x="2134" y="1"/>
                          <a:pt x="1248" y="80"/>
                          <a:pt x="356" y="248"/>
                        </a:cubicBezTo>
                        <a:cubicBezTo>
                          <a:pt x="1" y="323"/>
                          <a:pt x="100" y="835"/>
                          <a:pt x="426" y="835"/>
                        </a:cubicBezTo>
                        <a:cubicBezTo>
                          <a:pt x="448" y="835"/>
                          <a:pt x="471" y="832"/>
                          <a:pt x="496" y="827"/>
                        </a:cubicBezTo>
                        <a:cubicBezTo>
                          <a:pt x="1344" y="666"/>
                          <a:pt x="2188" y="590"/>
                          <a:pt x="3024" y="590"/>
                        </a:cubicBezTo>
                        <a:cubicBezTo>
                          <a:pt x="6007" y="590"/>
                          <a:pt x="8892" y="1554"/>
                          <a:pt x="11546" y="3005"/>
                        </a:cubicBezTo>
                        <a:cubicBezTo>
                          <a:pt x="11593" y="3032"/>
                          <a:pt x="11640" y="3044"/>
                          <a:pt x="11685" y="3044"/>
                        </a:cubicBezTo>
                        <a:cubicBezTo>
                          <a:pt x="11941" y="3044"/>
                          <a:pt x="12118" y="2659"/>
                          <a:pt x="11845" y="2506"/>
                        </a:cubicBezTo>
                        <a:cubicBezTo>
                          <a:pt x="9075" y="981"/>
                          <a:pt x="6099" y="1"/>
                          <a:pt x="3011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" name="Google Shape;644;p29">
                    <a:extLst>
                      <a:ext uri="{FF2B5EF4-FFF2-40B4-BE49-F238E27FC236}">
                        <a16:creationId xmlns:a16="http://schemas.microsoft.com/office/drawing/2014/main" id="{7C42A765-B26D-8FA9-9961-8489109E1212}"/>
                      </a:ext>
                    </a:extLst>
                  </p:cNvPr>
                  <p:cNvSpPr/>
                  <p:nvPr/>
                </p:nvSpPr>
                <p:spPr>
                  <a:xfrm>
                    <a:off x="2489925" y="3607275"/>
                    <a:ext cx="302475" cy="80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099" h="3228" extrusionOk="0">
                        <a:moveTo>
                          <a:pt x="3245" y="1"/>
                        </a:moveTo>
                        <a:cubicBezTo>
                          <a:pt x="2290" y="1"/>
                          <a:pt x="1333" y="65"/>
                          <a:pt x="380" y="112"/>
                        </a:cubicBezTo>
                        <a:cubicBezTo>
                          <a:pt x="7" y="131"/>
                          <a:pt x="1" y="692"/>
                          <a:pt x="361" y="692"/>
                        </a:cubicBezTo>
                        <a:cubicBezTo>
                          <a:pt x="367" y="692"/>
                          <a:pt x="374" y="692"/>
                          <a:pt x="380" y="691"/>
                        </a:cubicBezTo>
                        <a:cubicBezTo>
                          <a:pt x="1362" y="652"/>
                          <a:pt x="2343" y="584"/>
                          <a:pt x="3318" y="584"/>
                        </a:cubicBezTo>
                        <a:cubicBezTo>
                          <a:pt x="4327" y="584"/>
                          <a:pt x="5329" y="657"/>
                          <a:pt x="6315" y="911"/>
                        </a:cubicBezTo>
                        <a:cubicBezTo>
                          <a:pt x="8173" y="1391"/>
                          <a:pt x="9851" y="2290"/>
                          <a:pt x="11510" y="3189"/>
                        </a:cubicBezTo>
                        <a:cubicBezTo>
                          <a:pt x="11560" y="3216"/>
                          <a:pt x="11610" y="3227"/>
                          <a:pt x="11657" y="3227"/>
                        </a:cubicBezTo>
                        <a:cubicBezTo>
                          <a:pt x="11925" y="3227"/>
                          <a:pt x="12099" y="2842"/>
                          <a:pt x="11810" y="2689"/>
                        </a:cubicBezTo>
                        <a:cubicBezTo>
                          <a:pt x="10111" y="1790"/>
                          <a:pt x="8373" y="871"/>
                          <a:pt x="6495" y="371"/>
                        </a:cubicBezTo>
                        <a:cubicBezTo>
                          <a:pt x="5420" y="84"/>
                          <a:pt x="4334" y="1"/>
                          <a:pt x="3245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" name="Google Shape;645;p29">
                    <a:extLst>
                      <a:ext uri="{FF2B5EF4-FFF2-40B4-BE49-F238E27FC236}">
                        <a16:creationId xmlns:a16="http://schemas.microsoft.com/office/drawing/2014/main" id="{AC666A96-75AE-ADF1-8940-4BAC3F63485E}"/>
                      </a:ext>
                    </a:extLst>
                  </p:cNvPr>
                  <p:cNvSpPr/>
                  <p:nvPr/>
                </p:nvSpPr>
                <p:spPr>
                  <a:xfrm>
                    <a:off x="2507925" y="3738775"/>
                    <a:ext cx="289000" cy="732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0" h="2930" extrusionOk="0">
                        <a:moveTo>
                          <a:pt x="2477" y="0"/>
                        </a:moveTo>
                        <a:cubicBezTo>
                          <a:pt x="1780" y="0"/>
                          <a:pt x="1080" y="42"/>
                          <a:pt x="379" y="127"/>
                        </a:cubicBezTo>
                        <a:cubicBezTo>
                          <a:pt x="12" y="166"/>
                          <a:pt x="0" y="708"/>
                          <a:pt x="343" y="708"/>
                        </a:cubicBezTo>
                        <a:cubicBezTo>
                          <a:pt x="355" y="708"/>
                          <a:pt x="367" y="708"/>
                          <a:pt x="379" y="706"/>
                        </a:cubicBezTo>
                        <a:cubicBezTo>
                          <a:pt x="1082" y="619"/>
                          <a:pt x="1784" y="576"/>
                          <a:pt x="2483" y="576"/>
                        </a:cubicBezTo>
                        <a:cubicBezTo>
                          <a:pt x="5464" y="576"/>
                          <a:pt x="8384" y="1363"/>
                          <a:pt x="10990" y="2884"/>
                        </a:cubicBezTo>
                        <a:cubicBezTo>
                          <a:pt x="11043" y="2916"/>
                          <a:pt x="11095" y="2929"/>
                          <a:pt x="11143" y="2929"/>
                        </a:cubicBezTo>
                        <a:cubicBezTo>
                          <a:pt x="11403" y="2929"/>
                          <a:pt x="11559" y="2536"/>
                          <a:pt x="11290" y="2385"/>
                        </a:cubicBezTo>
                        <a:cubicBezTo>
                          <a:pt x="8584" y="820"/>
                          <a:pt x="5560" y="0"/>
                          <a:pt x="2477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6" name="Google Shape;646;p29">
                    <a:extLst>
                      <a:ext uri="{FF2B5EF4-FFF2-40B4-BE49-F238E27FC236}">
                        <a16:creationId xmlns:a16="http://schemas.microsoft.com/office/drawing/2014/main" id="{8D005782-B038-58DA-A0E5-96C7177ED418}"/>
                      </a:ext>
                    </a:extLst>
                  </p:cNvPr>
                  <p:cNvSpPr/>
                  <p:nvPr/>
                </p:nvSpPr>
                <p:spPr>
                  <a:xfrm>
                    <a:off x="2538500" y="3857475"/>
                    <a:ext cx="274975" cy="58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999" h="2352" extrusionOk="0">
                        <a:moveTo>
                          <a:pt x="3090" y="1"/>
                        </a:moveTo>
                        <a:cubicBezTo>
                          <a:pt x="2182" y="1"/>
                          <a:pt x="1268" y="72"/>
                          <a:pt x="355" y="215"/>
                        </a:cubicBezTo>
                        <a:cubicBezTo>
                          <a:pt x="0" y="271"/>
                          <a:pt x="135" y="782"/>
                          <a:pt x="448" y="782"/>
                        </a:cubicBezTo>
                        <a:cubicBezTo>
                          <a:pt x="470" y="782"/>
                          <a:pt x="492" y="779"/>
                          <a:pt x="515" y="774"/>
                        </a:cubicBezTo>
                        <a:cubicBezTo>
                          <a:pt x="1383" y="630"/>
                          <a:pt x="2256" y="559"/>
                          <a:pt x="3126" y="559"/>
                        </a:cubicBezTo>
                        <a:cubicBezTo>
                          <a:pt x="5644" y="559"/>
                          <a:pt x="8140" y="1155"/>
                          <a:pt x="10426" y="2313"/>
                        </a:cubicBezTo>
                        <a:cubicBezTo>
                          <a:pt x="10474" y="2339"/>
                          <a:pt x="10521" y="2351"/>
                          <a:pt x="10565" y="2351"/>
                        </a:cubicBezTo>
                        <a:cubicBezTo>
                          <a:pt x="10821" y="2351"/>
                          <a:pt x="10998" y="1966"/>
                          <a:pt x="10726" y="1813"/>
                        </a:cubicBezTo>
                        <a:cubicBezTo>
                          <a:pt x="8345" y="608"/>
                          <a:pt x="5741" y="1"/>
                          <a:pt x="3090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7" name="Google Shape;647;p29">
                    <a:extLst>
                      <a:ext uri="{FF2B5EF4-FFF2-40B4-BE49-F238E27FC236}">
                        <a16:creationId xmlns:a16="http://schemas.microsoft.com/office/drawing/2014/main" id="{C2E43D9D-F0D1-C619-57BE-7F849DF20027}"/>
                      </a:ext>
                    </a:extLst>
                  </p:cNvPr>
                  <p:cNvSpPr/>
                  <p:nvPr/>
                </p:nvSpPr>
                <p:spPr>
                  <a:xfrm>
                    <a:off x="2972550" y="3741500"/>
                    <a:ext cx="240900" cy="157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36" h="6298" extrusionOk="0">
                        <a:moveTo>
                          <a:pt x="9270" y="1"/>
                        </a:moveTo>
                        <a:cubicBezTo>
                          <a:pt x="9239" y="1"/>
                          <a:pt x="9205" y="6"/>
                          <a:pt x="9170" y="18"/>
                        </a:cubicBezTo>
                        <a:cubicBezTo>
                          <a:pt x="7371" y="637"/>
                          <a:pt x="5513" y="837"/>
                          <a:pt x="3874" y="1836"/>
                        </a:cubicBezTo>
                        <a:cubicBezTo>
                          <a:pt x="2256" y="2795"/>
                          <a:pt x="897" y="4154"/>
                          <a:pt x="98" y="5853"/>
                        </a:cubicBezTo>
                        <a:cubicBezTo>
                          <a:pt x="0" y="6075"/>
                          <a:pt x="213" y="6298"/>
                          <a:pt x="398" y="6298"/>
                        </a:cubicBezTo>
                        <a:cubicBezTo>
                          <a:pt x="479" y="6298"/>
                          <a:pt x="555" y="6256"/>
                          <a:pt x="597" y="6152"/>
                        </a:cubicBezTo>
                        <a:cubicBezTo>
                          <a:pt x="1437" y="4454"/>
                          <a:pt x="2775" y="3115"/>
                          <a:pt x="4434" y="2196"/>
                        </a:cubicBezTo>
                        <a:cubicBezTo>
                          <a:pt x="5972" y="1337"/>
                          <a:pt x="7671" y="1137"/>
                          <a:pt x="9329" y="557"/>
                        </a:cubicBezTo>
                        <a:cubicBezTo>
                          <a:pt x="9636" y="449"/>
                          <a:pt x="9552" y="1"/>
                          <a:pt x="9270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8" name="Google Shape;648;p29">
                    <a:extLst>
                      <a:ext uri="{FF2B5EF4-FFF2-40B4-BE49-F238E27FC236}">
                        <a16:creationId xmlns:a16="http://schemas.microsoft.com/office/drawing/2014/main" id="{5B1B48DE-7274-1D78-1FB6-F917560259B8}"/>
                      </a:ext>
                    </a:extLst>
                  </p:cNvPr>
                  <p:cNvSpPr/>
                  <p:nvPr/>
                </p:nvSpPr>
                <p:spPr>
                  <a:xfrm>
                    <a:off x="2945525" y="3622625"/>
                    <a:ext cx="241500" cy="145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60" h="5820" extrusionOk="0">
                        <a:moveTo>
                          <a:pt x="9286" y="1"/>
                        </a:moveTo>
                        <a:cubicBezTo>
                          <a:pt x="9257" y="1"/>
                          <a:pt x="9225" y="6"/>
                          <a:pt x="9192" y="17"/>
                        </a:cubicBezTo>
                        <a:cubicBezTo>
                          <a:pt x="7453" y="517"/>
                          <a:pt x="5695" y="1176"/>
                          <a:pt x="4096" y="2075"/>
                        </a:cubicBezTo>
                        <a:cubicBezTo>
                          <a:pt x="2578" y="2915"/>
                          <a:pt x="1059" y="3914"/>
                          <a:pt x="140" y="5392"/>
                        </a:cubicBezTo>
                        <a:cubicBezTo>
                          <a:pt x="0" y="5616"/>
                          <a:pt x="202" y="5820"/>
                          <a:pt x="405" y="5820"/>
                        </a:cubicBezTo>
                        <a:cubicBezTo>
                          <a:pt x="492" y="5820"/>
                          <a:pt x="579" y="5782"/>
                          <a:pt x="639" y="5692"/>
                        </a:cubicBezTo>
                        <a:cubicBezTo>
                          <a:pt x="1558" y="4213"/>
                          <a:pt x="3137" y="3254"/>
                          <a:pt x="4636" y="2455"/>
                        </a:cubicBezTo>
                        <a:cubicBezTo>
                          <a:pt x="6094" y="1656"/>
                          <a:pt x="7733" y="1056"/>
                          <a:pt x="9351" y="577"/>
                        </a:cubicBezTo>
                        <a:cubicBezTo>
                          <a:pt x="9659" y="486"/>
                          <a:pt x="9573" y="1"/>
                          <a:pt x="9286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9" name="Google Shape;649;p29">
                    <a:extLst>
                      <a:ext uri="{FF2B5EF4-FFF2-40B4-BE49-F238E27FC236}">
                        <a16:creationId xmlns:a16="http://schemas.microsoft.com/office/drawing/2014/main" id="{F5D709B9-A889-319E-72FB-80FC03332B0F}"/>
                      </a:ext>
                    </a:extLst>
                  </p:cNvPr>
                  <p:cNvSpPr/>
                  <p:nvPr/>
                </p:nvSpPr>
                <p:spPr>
                  <a:xfrm>
                    <a:off x="2924275" y="3512225"/>
                    <a:ext cx="240725" cy="137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29" h="5517" extrusionOk="0">
                        <a:moveTo>
                          <a:pt x="9252" y="1"/>
                        </a:moveTo>
                        <a:cubicBezTo>
                          <a:pt x="9224" y="1"/>
                          <a:pt x="9194" y="6"/>
                          <a:pt x="9162" y="17"/>
                        </a:cubicBezTo>
                        <a:cubicBezTo>
                          <a:pt x="7384" y="537"/>
                          <a:pt x="5685" y="1236"/>
                          <a:pt x="4067" y="2115"/>
                        </a:cubicBezTo>
                        <a:cubicBezTo>
                          <a:pt x="2668" y="2895"/>
                          <a:pt x="1090" y="3734"/>
                          <a:pt x="170" y="5093"/>
                        </a:cubicBezTo>
                        <a:cubicBezTo>
                          <a:pt x="1" y="5305"/>
                          <a:pt x="211" y="5517"/>
                          <a:pt x="426" y="5517"/>
                        </a:cubicBezTo>
                        <a:cubicBezTo>
                          <a:pt x="516" y="5517"/>
                          <a:pt x="606" y="5480"/>
                          <a:pt x="670" y="5392"/>
                        </a:cubicBezTo>
                        <a:cubicBezTo>
                          <a:pt x="1589" y="4014"/>
                          <a:pt x="3268" y="3174"/>
                          <a:pt x="4666" y="2435"/>
                        </a:cubicBezTo>
                        <a:cubicBezTo>
                          <a:pt x="6165" y="1676"/>
                          <a:pt x="7704" y="1036"/>
                          <a:pt x="9302" y="577"/>
                        </a:cubicBezTo>
                        <a:cubicBezTo>
                          <a:pt x="9628" y="486"/>
                          <a:pt x="9527" y="1"/>
                          <a:pt x="9252" y="1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50" name="Google Shape;650;p29">
                    <a:extLst>
                      <a:ext uri="{FF2B5EF4-FFF2-40B4-BE49-F238E27FC236}">
                        <a16:creationId xmlns:a16="http://schemas.microsoft.com/office/drawing/2014/main" id="{47D8355D-53E6-3D80-0401-7389BBD6740E}"/>
                      </a:ext>
                    </a:extLst>
                  </p:cNvPr>
                  <p:cNvSpPr/>
                  <p:nvPr/>
                </p:nvSpPr>
                <p:spPr>
                  <a:xfrm>
                    <a:off x="2906075" y="3387975"/>
                    <a:ext cx="268050" cy="160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722" h="6424" extrusionOk="0">
                        <a:moveTo>
                          <a:pt x="10311" y="0"/>
                        </a:moveTo>
                        <a:cubicBezTo>
                          <a:pt x="10286" y="0"/>
                          <a:pt x="10258" y="4"/>
                          <a:pt x="10230" y="12"/>
                        </a:cubicBezTo>
                        <a:cubicBezTo>
                          <a:pt x="6453" y="851"/>
                          <a:pt x="2237" y="2589"/>
                          <a:pt x="139" y="6006"/>
                        </a:cubicBezTo>
                        <a:cubicBezTo>
                          <a:pt x="0" y="6215"/>
                          <a:pt x="209" y="6423"/>
                          <a:pt x="410" y="6423"/>
                        </a:cubicBezTo>
                        <a:cubicBezTo>
                          <a:pt x="498" y="6423"/>
                          <a:pt x="584" y="6383"/>
                          <a:pt x="639" y="6286"/>
                        </a:cubicBezTo>
                        <a:cubicBezTo>
                          <a:pt x="2657" y="2989"/>
                          <a:pt x="6753" y="1351"/>
                          <a:pt x="10390" y="571"/>
                        </a:cubicBezTo>
                        <a:cubicBezTo>
                          <a:pt x="10721" y="498"/>
                          <a:pt x="10612" y="0"/>
                          <a:pt x="10311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cxnSp>
          <p:nvCxnSpPr>
            <p:cNvPr id="651" name="Google Shape;651;p29">
              <a:extLst>
                <a:ext uri="{FF2B5EF4-FFF2-40B4-BE49-F238E27FC236}">
                  <a16:creationId xmlns:a16="http://schemas.microsoft.com/office/drawing/2014/main" id="{7289AD55-688A-0AF2-4BCB-40546D4D67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02756" y="439470"/>
              <a:ext cx="1474563" cy="0"/>
            </a:xfrm>
            <a:prstGeom prst="straightConnector1">
              <a:avLst/>
            </a:prstGeom>
            <a:noFill/>
            <a:ln w="19050" cap="flat" cmpd="sng">
              <a:solidFill>
                <a:schemeClr val="accent2"/>
              </a:solidFill>
              <a:prstDash val="solid"/>
              <a:round/>
              <a:headEnd type="oval" w="med" len="med"/>
              <a:tailEnd type="none" w="med" len="med"/>
            </a:ln>
          </p:spPr>
        </p:cxnSp>
      </p:grpSp>
      <p:sp>
        <p:nvSpPr>
          <p:cNvPr id="4" name="CaixaDeTexto 3">
            <a:extLst>
              <a:ext uri="{FF2B5EF4-FFF2-40B4-BE49-F238E27FC236}">
                <a16:creationId xmlns:a16="http://schemas.microsoft.com/office/drawing/2014/main" id="{BB8FD284-E849-332B-2C07-C2C6DF7E1448}"/>
              </a:ext>
            </a:extLst>
          </p:cNvPr>
          <p:cNvSpPr txBox="1"/>
          <p:nvPr/>
        </p:nvSpPr>
        <p:spPr>
          <a:xfrm>
            <a:off x="5964945" y="1415949"/>
            <a:ext cx="2176478" cy="28931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pPr lvl="0" algn="ctr"/>
            <a:r>
              <a:rPr lang="pt-B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 onomatopeia consiste no emprego de um fonema em uma palavra com a intenção de descrever acusticamente um objeto pela ação que exprime, frequentemente traduzindo vozes dos animais ou os sons das coisas.</a:t>
            </a:r>
          </a:p>
          <a:p>
            <a:pPr lvl="0" algn="ctr"/>
            <a:endParaRPr lang="pt-BR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4CC6673B-150C-3C9C-6757-35D5F8F2C8FC}"/>
              </a:ext>
            </a:extLst>
          </p:cNvPr>
          <p:cNvGrpSpPr/>
          <p:nvPr/>
        </p:nvGrpSpPr>
        <p:grpSpPr>
          <a:xfrm>
            <a:off x="6819413" y="1153333"/>
            <a:ext cx="389498" cy="577818"/>
            <a:chOff x="3723664" y="1412716"/>
            <a:chExt cx="389498" cy="577818"/>
          </a:xfrm>
          <a:solidFill>
            <a:schemeClr val="accent2"/>
          </a:solidFill>
        </p:grpSpPr>
        <p:sp>
          <p:nvSpPr>
            <p:cNvPr id="6" name="Google Shape;1528;p44">
              <a:extLst>
                <a:ext uri="{FF2B5EF4-FFF2-40B4-BE49-F238E27FC236}">
                  <a16:creationId xmlns:a16="http://schemas.microsoft.com/office/drawing/2014/main" id="{1FB46BCA-172F-8D1A-07A3-2CB8E3F7EEE9}"/>
                </a:ext>
              </a:extLst>
            </p:cNvPr>
            <p:cNvSpPr/>
            <p:nvPr/>
          </p:nvSpPr>
          <p:spPr>
            <a:xfrm>
              <a:off x="3899318" y="1939633"/>
              <a:ext cx="39352" cy="50901"/>
            </a:xfrm>
            <a:custGeom>
              <a:avLst/>
              <a:gdLst/>
              <a:ahLst/>
              <a:cxnLst/>
              <a:rect l="l" t="t" r="r" b="b"/>
              <a:pathLst>
                <a:path w="811" h="1049" extrusionOk="0">
                  <a:moveTo>
                    <a:pt x="1" y="1"/>
                  </a:moveTo>
                  <a:lnTo>
                    <a:pt x="1" y="358"/>
                  </a:lnTo>
                  <a:cubicBezTo>
                    <a:pt x="1" y="525"/>
                    <a:pt x="191" y="1049"/>
                    <a:pt x="429" y="1049"/>
                  </a:cubicBezTo>
                  <a:cubicBezTo>
                    <a:pt x="644" y="1049"/>
                    <a:pt x="810" y="525"/>
                    <a:pt x="810" y="358"/>
                  </a:cubicBezTo>
                  <a:lnTo>
                    <a:pt x="8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529;p44">
              <a:extLst>
                <a:ext uri="{FF2B5EF4-FFF2-40B4-BE49-F238E27FC236}">
                  <a16:creationId xmlns:a16="http://schemas.microsoft.com/office/drawing/2014/main" id="{97BE0E47-2C76-C5C2-B724-8C9AA8673C73}"/>
                </a:ext>
              </a:extLst>
            </p:cNvPr>
            <p:cNvSpPr/>
            <p:nvPr/>
          </p:nvSpPr>
          <p:spPr>
            <a:xfrm>
              <a:off x="3723664" y="1412716"/>
              <a:ext cx="389498" cy="261202"/>
            </a:xfrm>
            <a:custGeom>
              <a:avLst/>
              <a:gdLst/>
              <a:ahLst/>
              <a:cxnLst/>
              <a:rect l="l" t="t" r="r" b="b"/>
              <a:pathLst>
                <a:path w="8027" h="5383" extrusionOk="0">
                  <a:moveTo>
                    <a:pt x="382" y="0"/>
                  </a:moveTo>
                  <a:cubicBezTo>
                    <a:pt x="168" y="0"/>
                    <a:pt x="1" y="143"/>
                    <a:pt x="1" y="358"/>
                  </a:cubicBezTo>
                  <a:lnTo>
                    <a:pt x="1" y="5025"/>
                  </a:lnTo>
                  <a:cubicBezTo>
                    <a:pt x="1" y="5240"/>
                    <a:pt x="168" y="5382"/>
                    <a:pt x="382" y="5382"/>
                  </a:cubicBezTo>
                  <a:lnTo>
                    <a:pt x="7645" y="5382"/>
                  </a:lnTo>
                  <a:cubicBezTo>
                    <a:pt x="7860" y="5382"/>
                    <a:pt x="8026" y="5240"/>
                    <a:pt x="8026" y="5025"/>
                  </a:cubicBezTo>
                  <a:lnTo>
                    <a:pt x="8026" y="358"/>
                  </a:lnTo>
                  <a:cubicBezTo>
                    <a:pt x="8026" y="191"/>
                    <a:pt x="7860" y="0"/>
                    <a:pt x="7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530;p44">
              <a:extLst>
                <a:ext uri="{FF2B5EF4-FFF2-40B4-BE49-F238E27FC236}">
                  <a16:creationId xmlns:a16="http://schemas.microsoft.com/office/drawing/2014/main" id="{9ECDC749-2CEA-7C14-9AB0-71070B0AA082}"/>
                </a:ext>
              </a:extLst>
            </p:cNvPr>
            <p:cNvSpPr/>
            <p:nvPr/>
          </p:nvSpPr>
          <p:spPr>
            <a:xfrm>
              <a:off x="3751419" y="1699296"/>
              <a:ext cx="337481" cy="211514"/>
            </a:xfrm>
            <a:custGeom>
              <a:avLst/>
              <a:gdLst/>
              <a:ahLst/>
              <a:cxnLst/>
              <a:rect l="l" t="t" r="r" b="b"/>
              <a:pathLst>
                <a:path w="6955" h="4359" extrusionOk="0">
                  <a:moveTo>
                    <a:pt x="0" y="0"/>
                  </a:moveTo>
                  <a:lnTo>
                    <a:pt x="2549" y="4358"/>
                  </a:lnTo>
                  <a:lnTo>
                    <a:pt x="4358" y="4358"/>
                  </a:lnTo>
                  <a:lnTo>
                    <a:pt x="69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Imagem 13">
            <a:extLst>
              <a:ext uri="{FF2B5EF4-FFF2-40B4-BE49-F238E27FC236}">
                <a16:creationId xmlns:a16="http://schemas.microsoft.com/office/drawing/2014/main" id="{19EA31EF-70BE-CE55-7A5D-BF459FE7E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21" y="1053830"/>
            <a:ext cx="4573200" cy="1776136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8C78C337-EE2C-BD23-7E20-8251A7539D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199" y="2917675"/>
            <a:ext cx="2837335" cy="203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0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Writing Styles Infographics by Slidesgo">
  <a:themeElements>
    <a:clrScheme name="Simple Light">
      <a:dk1>
        <a:srgbClr val="000000"/>
      </a:dk1>
      <a:lt1>
        <a:srgbClr val="FFFFFF"/>
      </a:lt1>
      <a:dk2>
        <a:srgbClr val="58687A"/>
      </a:dk2>
      <a:lt2>
        <a:srgbClr val="EEEEEE"/>
      </a:lt2>
      <a:accent1>
        <a:srgbClr val="882315"/>
      </a:accent1>
      <a:accent2>
        <a:srgbClr val="BE3626"/>
      </a:accent2>
      <a:accent3>
        <a:srgbClr val="E75B30"/>
      </a:accent3>
      <a:accent4>
        <a:srgbClr val="BD782A"/>
      </a:accent4>
      <a:accent5>
        <a:srgbClr val="E7A33E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2276</Words>
  <Application>Microsoft Office PowerPoint</Application>
  <PresentationFormat>Apresentação na tela (16:9)</PresentationFormat>
  <Paragraphs>183</Paragraphs>
  <Slides>17</Slides>
  <Notes>17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3" baseType="lpstr">
      <vt:lpstr>Fira Sans Extra Condensed SemiBold</vt:lpstr>
      <vt:lpstr>Arial</vt:lpstr>
      <vt:lpstr>Fira Sans Extra Condensed</vt:lpstr>
      <vt:lpstr>Bebas Neue</vt:lpstr>
      <vt:lpstr>Roboto</vt:lpstr>
      <vt:lpstr>Writing Styles Infographics by Slidesgo</vt:lpstr>
      <vt:lpstr>FIGURAS DE LINGUAGENS</vt:lpstr>
      <vt:lpstr>Figuras de linguagem</vt:lpstr>
      <vt:lpstr>Sentido conotativo x Sentido denotativo</vt:lpstr>
      <vt:lpstr>Existem diversos tipos de figuras de linguagem, que se dividem em figuras de…</vt:lpstr>
      <vt:lpstr>Na aula de hoje, vamos estudar as figuras sonoras</vt:lpstr>
      <vt:lpstr>As figuras sonoras são divididas em 4 tipos…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NILIENE SOUZA - SALVA PROF</cp:lastModifiedBy>
  <cp:revision>7</cp:revision>
  <dcterms:modified xsi:type="dcterms:W3CDTF">2026-01-21T14:28:50Z</dcterms:modified>
</cp:coreProperties>
</file>